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2"/>
  </p:sldMasterIdLst>
  <p:notesMasterIdLst>
    <p:notesMasterId r:id="rId3"/>
  </p:notesMasterIdLst>
  <p:sldIdLst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</p:sldIdLst>
  <p:sldSz cx="12192000" cy="6858000"/>
  <p:notesSz cx="6858000" cy="9144000"/>
  <p:custDataLst>
    <p:tags r:id="rId2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p="http://schemas.openxmlformats.org/presentationml/2006/main">
  <p:cmAuthor id="0" name="iLearning" initials="i" lastIdx="0" clrIdx="0"/>
  <p:cmAuthor id="1" name="微软用户" initials="微" lastIdx="0" clrIdx="0"/>
  <p:cmAuthor id="2" name="赵巍" initials="赵" lastIdx="0" clrIdx="0"/>
  <p:cmAuthor id="3" name="作者" initials="A" lastIdx="0" clrIdx="1"/>
  <p:cmAuthor id="4" name="Vicky WJY" initials="V" lastIdx="0" clrIdx="3"/>
  <p:cmAuthor id="5" name="Author" initials="A" lastIdx="0" clrIdx="4"/>
</p:cmAuthorLst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3778" autoAdjust="0"/>
    <p:restoredTop sz="94660"/>
  </p:normalViewPr>
  <p:slideViewPr>
    <p:cSldViewPr snapToGrid="0">
      <p:cViewPr varScale="1">
        <p:scale>
          <a:sx n="75" d="100"/>
          <a:sy n="75" d="100"/>
        </p:scale>
        <p:origin x="84" y="390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commentAuthors" Target="commentAuthors.xml" /><Relationship Id="rId10" Type="http://schemas.openxmlformats.org/officeDocument/2006/relationships/slide" Target="slides/slide7.xml" /><Relationship Id="rId11" Type="http://schemas.openxmlformats.org/officeDocument/2006/relationships/slide" Target="slides/slide8.xml" /><Relationship Id="rId12" Type="http://schemas.openxmlformats.org/officeDocument/2006/relationships/slide" Target="slides/slide9.xml" /><Relationship Id="rId13" Type="http://schemas.openxmlformats.org/officeDocument/2006/relationships/slide" Target="slides/slide10.xml" /><Relationship Id="rId14" Type="http://schemas.openxmlformats.org/officeDocument/2006/relationships/slide" Target="slides/slide11.xml" /><Relationship Id="rId15" Type="http://schemas.openxmlformats.org/officeDocument/2006/relationships/slide" Target="slides/slide12.xml" /><Relationship Id="rId16" Type="http://schemas.openxmlformats.org/officeDocument/2006/relationships/slide" Target="slides/slide13.xml" /><Relationship Id="rId17" Type="http://schemas.openxmlformats.org/officeDocument/2006/relationships/slide" Target="slides/slide14.xml" /><Relationship Id="rId18" Type="http://schemas.openxmlformats.org/officeDocument/2006/relationships/slide" Target="slides/slide15.xml" /><Relationship Id="rId19" Type="http://schemas.openxmlformats.org/officeDocument/2006/relationships/slide" Target="slides/slide16.xml" /><Relationship Id="rId2" Type="http://schemas.openxmlformats.org/officeDocument/2006/relationships/slideMaster" Target="slideMasters/slideMaster1.xml" /><Relationship Id="rId20" Type="http://schemas.openxmlformats.org/officeDocument/2006/relationships/slide" Target="slides/slide17.xml" /><Relationship Id="rId21" Type="http://schemas.openxmlformats.org/officeDocument/2006/relationships/slide" Target="slides/slide18.xml" /><Relationship Id="rId22" Type="http://schemas.openxmlformats.org/officeDocument/2006/relationships/slide" Target="slides/slide19.xml" /><Relationship Id="rId23" Type="http://schemas.openxmlformats.org/officeDocument/2006/relationships/slide" Target="slides/slide20.xml" /><Relationship Id="rId24" Type="http://schemas.openxmlformats.org/officeDocument/2006/relationships/tags" Target="tags/tag113.xml" /><Relationship Id="rId25" Type="http://schemas.openxmlformats.org/officeDocument/2006/relationships/presProps" Target="presProps.xml" /><Relationship Id="rId26" Type="http://schemas.openxmlformats.org/officeDocument/2006/relationships/viewProps" Target="viewProps.xml" /><Relationship Id="rId27" Type="http://schemas.openxmlformats.org/officeDocument/2006/relationships/theme" Target="theme/theme1.xml" /><Relationship Id="rId28" Type="http://schemas.openxmlformats.org/officeDocument/2006/relationships/tableStyles" Target="tableStyles.xml" /><Relationship Id="rId3" Type="http://schemas.openxmlformats.org/officeDocument/2006/relationships/notesMaster" Target="notesMasters/notesMaster1.xml" /><Relationship Id="rId4" Type="http://schemas.openxmlformats.org/officeDocument/2006/relationships/slide" Target="slides/slide1.xml" /><Relationship Id="rId5" Type="http://schemas.openxmlformats.org/officeDocument/2006/relationships/slide" Target="slides/slide2.xml" /><Relationship Id="rId6" Type="http://schemas.openxmlformats.org/officeDocument/2006/relationships/slide" Target="slides/slide3.xml" /><Relationship Id="rId7" Type="http://schemas.openxmlformats.org/officeDocument/2006/relationships/slide" Target="slides/slide4.xml" /><Relationship Id="rId8" Type="http://schemas.openxmlformats.org/officeDocument/2006/relationships/slide" Target="slides/slide5.xml" /><Relationship Id="rId9" Type="http://schemas.openxmlformats.org/officeDocument/2006/relationships/slide" Target="slides/slide6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2021/12/19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883538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.xml" /><Relationship Id="rId2" Type="http://schemas.openxmlformats.org/officeDocument/2006/relationships/notesMaster" Target="../notesMasters/notesMaster1.xml" /></Relationships>
</file>

<file path=ppt/notesSlides/_rels/notesSlide10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1.xml" /><Relationship Id="rId2" Type="http://schemas.openxmlformats.org/officeDocument/2006/relationships/notesMaster" Target="../notesMasters/notesMaster1.xml" /></Relationships>
</file>

<file path=ppt/notesSlides/_rels/notesSlide1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9.xml" /><Relationship Id="rId2" Type="http://schemas.openxmlformats.org/officeDocument/2006/relationships/notesMaster" Target="../notesMasters/notesMaster1.xml" /></Relationships>
</file>

<file path=ppt/notesSlides/_rels/notesSlide1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0.xml" /><Relationship Id="rId2" Type="http://schemas.openxmlformats.org/officeDocument/2006/relationships/notesMaster" Target="../notesMasters/notesMaster1.xml" /></Relationships>
</file>

<file path=ppt/notesSlides/_rels/notesSlide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.xml" /><Relationship Id="rId2" Type="http://schemas.openxmlformats.org/officeDocument/2006/relationships/notesMaster" Target="../notesMasters/notesMaster1.xml" /></Relationships>
</file>

<file path=ppt/notesSlides/_rels/notesSlide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.xml" /><Relationship Id="rId2" Type="http://schemas.openxmlformats.org/officeDocument/2006/relationships/notesMaster" Target="../notesMasters/notesMaster1.xml" /></Relationships>
</file>

<file path=ppt/notesSlides/_rels/notesSlide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.xml" /><Relationship Id="rId2" Type="http://schemas.openxmlformats.org/officeDocument/2006/relationships/notesMaster" Target="../notesMasters/notesMaster1.xml" /></Relationships>
</file>

<file path=ppt/notesSlides/_rels/notesSlide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5.xml" /><Relationship Id="rId2" Type="http://schemas.openxmlformats.org/officeDocument/2006/relationships/notesMaster" Target="../notesMasters/notesMaster1.xml" /></Relationships>
</file>

<file path=ppt/notesSlides/_rels/notesSlide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6.xml" /><Relationship Id="rId2" Type="http://schemas.openxmlformats.org/officeDocument/2006/relationships/notesMaster" Target="../notesMasters/notesMaster1.xml" /></Relationships>
</file>

<file path=ppt/notesSlides/_rels/notesSlide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7.xml" /><Relationship Id="rId2" Type="http://schemas.openxmlformats.org/officeDocument/2006/relationships/notesMaster" Target="../notesMasters/notesMaster1.xml" /></Relationships>
</file>

<file path=ppt/notesSlides/_rels/notesSlide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8.xml" /><Relationship Id="rId2" Type="http://schemas.openxmlformats.org/officeDocument/2006/relationships/notesMaster" Target="../notesMasters/notesMaster1.xml" /></Relationships>
</file>

<file path=ppt/notesSlides/_rels/notesSlide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0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6280" y="1143000"/>
            <a:ext cx="548544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BF86D4-CD65-4638-B5DE-85256906A7D1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102676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6280" y="1143000"/>
            <a:ext cx="548544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BF86D4-CD65-4638-B5DE-85256906A7D1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271838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6280" y="1143000"/>
            <a:ext cx="548544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BF86D4-CD65-4638-B5DE-85256906A7D1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943478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6280" y="1143000"/>
            <a:ext cx="548544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BF86D4-CD65-4638-B5DE-85256906A7D1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528847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6280" y="1143000"/>
            <a:ext cx="548544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BF86D4-CD65-4638-B5DE-85256906A7D1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358798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6280" y="1143000"/>
            <a:ext cx="548544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BF86D4-CD65-4638-B5DE-85256906A7D1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935783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6280" y="1143000"/>
            <a:ext cx="548544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BF86D4-CD65-4638-B5DE-85256906A7D1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414927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6280" y="1143000"/>
            <a:ext cx="548544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BF86D4-CD65-4638-B5DE-85256906A7D1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171386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6280" y="1143000"/>
            <a:ext cx="548544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BF86D4-CD65-4638-B5DE-85256906A7D1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605893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6280" y="1143000"/>
            <a:ext cx="548544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BF86D4-CD65-4638-B5DE-85256906A7D1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473323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6280" y="1143000"/>
            <a:ext cx="548544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BF86D4-CD65-4638-B5DE-85256906A7D1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418685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6280" y="1143000"/>
            <a:ext cx="548544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BF86D4-CD65-4638-B5DE-85256906A7D1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4497576"/>
      </p:ext>
    </p:extLst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.xml" /><Relationship Id="rId2" Type="http://schemas.openxmlformats.org/officeDocument/2006/relationships/tags" Target="../tags/tag2.xml" /><Relationship Id="rId3" Type="http://schemas.openxmlformats.org/officeDocument/2006/relationships/tags" Target="../tags/tag3.xml" /><Relationship Id="rId4" Type="http://schemas.openxmlformats.org/officeDocument/2006/relationships/tags" Target="../tags/tag4.xml" /><Relationship Id="rId5" Type="http://schemas.openxmlformats.org/officeDocument/2006/relationships/tags" Target="../tags/tag5.xml" /><Relationship Id="rId6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8.xml" /><Relationship Id="rId2" Type="http://schemas.openxmlformats.org/officeDocument/2006/relationships/tags" Target="../tags/tag49.xml" /><Relationship Id="rId3" Type="http://schemas.openxmlformats.org/officeDocument/2006/relationships/tags" Target="../tags/tag50.xml" /><Relationship Id="rId4" Type="http://schemas.openxmlformats.org/officeDocument/2006/relationships/tags" Target="../tags/tag51.xml" /><Relationship Id="rId5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2.xml" /><Relationship Id="rId2" Type="http://schemas.openxmlformats.org/officeDocument/2006/relationships/tags" Target="../tags/tag53.xml" /><Relationship Id="rId3" Type="http://schemas.openxmlformats.org/officeDocument/2006/relationships/tags" Target="../tags/tag54.xml" /><Relationship Id="rId4" Type="http://schemas.openxmlformats.org/officeDocument/2006/relationships/tags" Target="../tags/tag55.xml" /><Relationship Id="rId5" Type="http://schemas.openxmlformats.org/officeDocument/2006/relationships/tags" Target="../tags/tag56.xml" /><Relationship Id="rId6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.xml" /><Relationship Id="rId2" Type="http://schemas.openxmlformats.org/officeDocument/2006/relationships/tags" Target="../tags/tag7.xml" /><Relationship Id="rId3" Type="http://schemas.openxmlformats.org/officeDocument/2006/relationships/tags" Target="../tags/tag8.xml" /><Relationship Id="rId4" Type="http://schemas.openxmlformats.org/officeDocument/2006/relationships/tags" Target="../tags/tag9.xml" /><Relationship Id="rId5" Type="http://schemas.openxmlformats.org/officeDocument/2006/relationships/tags" Target="../tags/tag10.xml" /><Relationship Id="rId6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1.xml" /><Relationship Id="rId2" Type="http://schemas.openxmlformats.org/officeDocument/2006/relationships/tags" Target="../tags/tag12.xml" /><Relationship Id="rId3" Type="http://schemas.openxmlformats.org/officeDocument/2006/relationships/tags" Target="../tags/tag13.xml" /><Relationship Id="rId4" Type="http://schemas.openxmlformats.org/officeDocument/2006/relationships/tags" Target="../tags/tag14.xml" /><Relationship Id="rId5" Type="http://schemas.openxmlformats.org/officeDocument/2006/relationships/tags" Target="../tags/tag15.xml" /><Relationship Id="rId6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6.xml" /><Relationship Id="rId2" Type="http://schemas.openxmlformats.org/officeDocument/2006/relationships/tags" Target="../tags/tag17.xml" /><Relationship Id="rId3" Type="http://schemas.openxmlformats.org/officeDocument/2006/relationships/tags" Target="../tags/tag18.xml" /><Relationship Id="rId4" Type="http://schemas.openxmlformats.org/officeDocument/2006/relationships/tags" Target="../tags/tag19.xml" /><Relationship Id="rId5" Type="http://schemas.openxmlformats.org/officeDocument/2006/relationships/tags" Target="../tags/tag20.xml" /><Relationship Id="rId6" Type="http://schemas.openxmlformats.org/officeDocument/2006/relationships/tags" Target="../tags/tag21.xml" /><Relationship Id="rId7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2.xml" /><Relationship Id="rId2" Type="http://schemas.openxmlformats.org/officeDocument/2006/relationships/tags" Target="../tags/tag23.xml" /><Relationship Id="rId3" Type="http://schemas.openxmlformats.org/officeDocument/2006/relationships/tags" Target="../tags/tag24.xml" /><Relationship Id="rId4" Type="http://schemas.openxmlformats.org/officeDocument/2006/relationships/tags" Target="../tags/tag25.xml" /><Relationship Id="rId5" Type="http://schemas.openxmlformats.org/officeDocument/2006/relationships/tags" Target="../tags/tag26.xml" /><Relationship Id="rId6" Type="http://schemas.openxmlformats.org/officeDocument/2006/relationships/tags" Target="../tags/tag27.xml" /><Relationship Id="rId7" Type="http://schemas.openxmlformats.org/officeDocument/2006/relationships/tags" Target="../tags/tag28.xml" /><Relationship Id="rId8" Type="http://schemas.openxmlformats.org/officeDocument/2006/relationships/tags" Target="../tags/tag29.xml" /><Relationship Id="rId9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0.xml" /><Relationship Id="rId2" Type="http://schemas.openxmlformats.org/officeDocument/2006/relationships/tags" Target="../tags/tag31.xml" /><Relationship Id="rId3" Type="http://schemas.openxmlformats.org/officeDocument/2006/relationships/tags" Target="../tags/tag32.xml" /><Relationship Id="rId4" Type="http://schemas.openxmlformats.org/officeDocument/2006/relationships/tags" Target="../tags/tag33.xml" /><Relationship Id="rId5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4.xml" /><Relationship Id="rId2" Type="http://schemas.openxmlformats.org/officeDocument/2006/relationships/tags" Target="../tags/tag35.xml" /><Relationship Id="rId3" Type="http://schemas.openxmlformats.org/officeDocument/2006/relationships/tags" Target="../tags/tag36.xml" /><Relationship Id="rId4" Type="http://schemas.openxmlformats.org/officeDocument/2006/relationships/image" Target="../media/image1.jpeg" /><Relationship Id="rId5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7.xml" /><Relationship Id="rId2" Type="http://schemas.openxmlformats.org/officeDocument/2006/relationships/tags" Target="../tags/tag38.xml" /><Relationship Id="rId3" Type="http://schemas.openxmlformats.org/officeDocument/2006/relationships/tags" Target="../tags/tag39.xml" /><Relationship Id="rId4" Type="http://schemas.openxmlformats.org/officeDocument/2006/relationships/tags" Target="../tags/tag40.xml" /><Relationship Id="rId5" Type="http://schemas.openxmlformats.org/officeDocument/2006/relationships/tags" Target="../tags/tag41.xml" /><Relationship Id="rId6" Type="http://schemas.openxmlformats.org/officeDocument/2006/relationships/tags" Target="../tags/tag42.xml" /><Relationship Id="rId7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3.xml" /><Relationship Id="rId2" Type="http://schemas.openxmlformats.org/officeDocument/2006/relationships/tags" Target="../tags/tag44.xml" /><Relationship Id="rId3" Type="http://schemas.openxmlformats.org/officeDocument/2006/relationships/tags" Target="../tags/tag45.xml" /><Relationship Id="rId4" Type="http://schemas.openxmlformats.org/officeDocument/2006/relationships/tags" Target="../tags/tag46.xml" /><Relationship Id="rId5" Type="http://schemas.openxmlformats.org/officeDocument/2006/relationships/tags" Target="../tags/tag47.xml" /><Relationship Id="rId6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2021/12/19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2021/12/19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2021/12/19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2021/12/19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2021/12/19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2021/12/19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2021/12/19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2021/12/19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bg>
      <p:bgPr>
        <a:blipFill rotWithShape="1"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2021/12/19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2021/12/19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2021/12/19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tags" Target="../tags/tag57.xml" /><Relationship Id="rId13" Type="http://schemas.openxmlformats.org/officeDocument/2006/relationships/tags" Target="../tags/tag58.xml" /><Relationship Id="rId14" Type="http://schemas.openxmlformats.org/officeDocument/2006/relationships/tags" Target="../tags/tag59.xml" /><Relationship Id="rId15" Type="http://schemas.openxmlformats.org/officeDocument/2006/relationships/tags" Target="../tags/tag60.xml" /><Relationship Id="rId16" Type="http://schemas.openxmlformats.org/officeDocument/2006/relationships/tags" Target="../tags/tag61.xml" /><Relationship Id="rId17" Type="http://schemas.openxmlformats.org/officeDocument/2006/relationships/tags" Target="../tags/tag62.xml" /><Relationship Id="rId18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2021/12/19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tabLst>
          <a:tab pos="1609725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1.xml" /><Relationship Id="rId3" Type="http://schemas.openxmlformats.org/officeDocument/2006/relationships/image" Target="../media/image2.png" /><Relationship Id="rId4" Type="http://schemas.openxmlformats.org/officeDocument/2006/relationships/tags" Target="../tags/tag63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9.xml" /><Relationship Id="rId3" Type="http://schemas.openxmlformats.org/officeDocument/2006/relationships/image" Target="../media/image2.png" /><Relationship Id="rId4" Type="http://schemas.openxmlformats.org/officeDocument/2006/relationships/tags" Target="../tags/tag90.xml" /><Relationship Id="rId5" Type="http://schemas.openxmlformats.org/officeDocument/2006/relationships/tags" Target="../tags/tag91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10.xml" /><Relationship Id="rId3" Type="http://schemas.openxmlformats.org/officeDocument/2006/relationships/image" Target="../media/image2.png" /><Relationship Id="rId4" Type="http://schemas.openxmlformats.org/officeDocument/2006/relationships/tags" Target="../tags/tag92.xml" /><Relationship Id="rId5" Type="http://schemas.openxmlformats.org/officeDocument/2006/relationships/tags" Target="../tags/tag93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94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95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96.xml" /><Relationship Id="rId3" Type="http://schemas.openxmlformats.org/officeDocument/2006/relationships/tags" Target="../tags/tag97.xml" /><Relationship Id="rId4" Type="http://schemas.openxmlformats.org/officeDocument/2006/relationships/tags" Target="../tags/tag98.xml" /><Relationship Id="rId5" Type="http://schemas.openxmlformats.org/officeDocument/2006/relationships/tags" Target="../tags/tag99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100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101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102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103.xml" /><Relationship Id="rId3" Type="http://schemas.openxmlformats.org/officeDocument/2006/relationships/tags" Target="../tags/tag104.xml" /><Relationship Id="rId4" Type="http://schemas.openxmlformats.org/officeDocument/2006/relationships/tags" Target="../tags/tag105.xml" /><Relationship Id="rId5" Type="http://schemas.openxmlformats.org/officeDocument/2006/relationships/tags" Target="../tags/tag106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11.xml" /><Relationship Id="rId3" Type="http://schemas.openxmlformats.org/officeDocument/2006/relationships/image" Target="../media/image2.png" /><Relationship Id="rId4" Type="http://schemas.openxmlformats.org/officeDocument/2006/relationships/tags" Target="../tags/tag107.xml" /><Relationship Id="rId5" Type="http://schemas.openxmlformats.org/officeDocument/2006/relationships/tags" Target="../tags/tag108.xml" /><Relationship Id="rId6" Type="http://schemas.openxmlformats.org/officeDocument/2006/relationships/tags" Target="../tags/tag109.xml" /><Relationship Id="rId7" Type="http://schemas.openxmlformats.org/officeDocument/2006/relationships/tags" Target="../tags/tag110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2.xml" /><Relationship Id="rId3" Type="http://schemas.openxmlformats.org/officeDocument/2006/relationships/image" Target="../media/image2.png" /><Relationship Id="rId4" Type="http://schemas.openxmlformats.org/officeDocument/2006/relationships/tags" Target="../tags/tag64.xml" /><Relationship Id="rId5" Type="http://schemas.openxmlformats.org/officeDocument/2006/relationships/tags" Target="../tags/tag65.xml" /><Relationship Id="rId6" Type="http://schemas.openxmlformats.org/officeDocument/2006/relationships/tags" Target="../tags/tag66.xml" /><Relationship Id="rId7" Type="http://schemas.openxmlformats.org/officeDocument/2006/relationships/tags" Target="../tags/tag67.xml" /><Relationship Id="rId8" Type="http://schemas.openxmlformats.org/officeDocument/2006/relationships/tags" Target="../tags/tag68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12.xml" /><Relationship Id="rId3" Type="http://schemas.openxmlformats.org/officeDocument/2006/relationships/image" Target="../media/image2.png" /><Relationship Id="rId4" Type="http://schemas.openxmlformats.org/officeDocument/2006/relationships/tags" Target="../tags/tag111.xml" /><Relationship Id="rId5" Type="http://schemas.openxmlformats.org/officeDocument/2006/relationships/image" Target="../media/image14.png" /><Relationship Id="rId6" Type="http://schemas.openxmlformats.org/officeDocument/2006/relationships/tags" Target="../tags/tag112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10" Type="http://schemas.openxmlformats.org/officeDocument/2006/relationships/image" Target="../media/image5.jpeg" /><Relationship Id="rId11" Type="http://schemas.openxmlformats.org/officeDocument/2006/relationships/tags" Target="../tags/tag73.xml" /><Relationship Id="rId2" Type="http://schemas.openxmlformats.org/officeDocument/2006/relationships/notesSlide" Target="../notesSlides/notesSlide3.xml" /><Relationship Id="rId3" Type="http://schemas.openxmlformats.org/officeDocument/2006/relationships/tags" Target="../tags/tag69.xml" /><Relationship Id="rId4" Type="http://schemas.openxmlformats.org/officeDocument/2006/relationships/image" Target="../media/image2.png" /><Relationship Id="rId5" Type="http://schemas.openxmlformats.org/officeDocument/2006/relationships/tags" Target="../tags/tag70.xml" /><Relationship Id="rId6" Type="http://schemas.openxmlformats.org/officeDocument/2006/relationships/tags" Target="../tags/tag71.xml" /><Relationship Id="rId7" Type="http://schemas.openxmlformats.org/officeDocument/2006/relationships/tags" Target="../tags/tag72.xml" /><Relationship Id="rId8" Type="http://schemas.openxmlformats.org/officeDocument/2006/relationships/image" Target="../media/image3.jpeg" /><Relationship Id="rId9" Type="http://schemas.openxmlformats.org/officeDocument/2006/relationships/image" Target="../media/image4.pn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4.xml" /><Relationship Id="rId3" Type="http://schemas.openxmlformats.org/officeDocument/2006/relationships/image" Target="../media/image2.png" /><Relationship Id="rId4" Type="http://schemas.openxmlformats.org/officeDocument/2006/relationships/tags" Target="../tags/tag74.xml" /><Relationship Id="rId5" Type="http://schemas.openxmlformats.org/officeDocument/2006/relationships/image" Target="../media/image6.jpeg" /><Relationship Id="rId6" Type="http://schemas.openxmlformats.org/officeDocument/2006/relationships/image" Target="../media/image7.jpeg" /><Relationship Id="rId7" Type="http://schemas.openxmlformats.org/officeDocument/2006/relationships/image" Target="../media/image8.jpeg" /><Relationship Id="rId8" Type="http://schemas.openxmlformats.org/officeDocument/2006/relationships/image" Target="../media/image9.jpeg" /><Relationship Id="rId9" Type="http://schemas.openxmlformats.org/officeDocument/2006/relationships/tags" Target="../tags/tag75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5.xml" /><Relationship Id="rId3" Type="http://schemas.openxmlformats.org/officeDocument/2006/relationships/image" Target="../media/image2.png" /><Relationship Id="rId4" Type="http://schemas.openxmlformats.org/officeDocument/2006/relationships/tags" Target="../tags/tag76.xml" /><Relationship Id="rId5" Type="http://schemas.openxmlformats.org/officeDocument/2006/relationships/image" Target="../media/image10.jpeg" /><Relationship Id="rId6" Type="http://schemas.openxmlformats.org/officeDocument/2006/relationships/image" Target="../media/image11.jpeg" /><Relationship Id="rId7" Type="http://schemas.openxmlformats.org/officeDocument/2006/relationships/tags" Target="../tags/tag77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6.xml" /><Relationship Id="rId3" Type="http://schemas.openxmlformats.org/officeDocument/2006/relationships/image" Target="../media/image2.png" /><Relationship Id="rId4" Type="http://schemas.openxmlformats.org/officeDocument/2006/relationships/tags" Target="../tags/tag78.xml" /><Relationship Id="rId5" Type="http://schemas.openxmlformats.org/officeDocument/2006/relationships/image" Target="../media/image12.jpeg" /><Relationship Id="rId6" Type="http://schemas.openxmlformats.org/officeDocument/2006/relationships/image" Target="../media/image13.jpeg" /><Relationship Id="rId7" Type="http://schemas.openxmlformats.org/officeDocument/2006/relationships/tags" Target="../tags/tag79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7.xml" /><Relationship Id="rId3" Type="http://schemas.openxmlformats.org/officeDocument/2006/relationships/image" Target="../media/image2.png" /><Relationship Id="rId4" Type="http://schemas.openxmlformats.org/officeDocument/2006/relationships/tags" Target="../tags/tag80.xml" /><Relationship Id="rId5" Type="http://schemas.openxmlformats.org/officeDocument/2006/relationships/tags" Target="../tags/tag81.xml" /><Relationship Id="rId6" Type="http://schemas.openxmlformats.org/officeDocument/2006/relationships/tags" Target="../tags/tag82.xml" /><Relationship Id="rId7" Type="http://schemas.openxmlformats.org/officeDocument/2006/relationships/tags" Target="../tags/tag83.xml" /><Relationship Id="rId8" Type="http://schemas.openxmlformats.org/officeDocument/2006/relationships/tags" Target="../tags/tag84.xml" /><Relationship Id="rId9" Type="http://schemas.openxmlformats.org/officeDocument/2006/relationships/tags" Target="../tags/tag85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8.xml" /><Relationship Id="rId3" Type="http://schemas.openxmlformats.org/officeDocument/2006/relationships/image" Target="../media/image2.png" /><Relationship Id="rId4" Type="http://schemas.openxmlformats.org/officeDocument/2006/relationships/tags" Target="../tags/tag86.xml" /><Relationship Id="rId5" Type="http://schemas.openxmlformats.org/officeDocument/2006/relationships/tags" Target="../tags/tag87.xml" /><Relationship Id="rId6" Type="http://schemas.openxmlformats.org/officeDocument/2006/relationships/tags" Target="../tags/tag88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89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2" name="图片 11" hidden="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033" b="24201"/>
          <a:stretch>
            <a:fillRect/>
          </a:stretch>
        </p:blipFill>
        <p:spPr>
          <a:xfrm>
            <a:off x="2516593" y="-867"/>
            <a:ext cx="6288654" cy="6859217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264880" y="2079086"/>
            <a:ext cx="11663087" cy="26511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lnSpc>
                <a:spcPct val="130000"/>
              </a:lnSpc>
            </a:pPr>
            <a:r>
              <a:rPr lang="en-US" sz="64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Unit 7 Seasons</a:t>
            </a:r>
            <a:br>
              <a:rPr lang="en-US" sz="64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</a:br>
            <a:r>
              <a:rPr lang="en-US" sz="64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Grammar</a:t>
            </a:r>
            <a:endParaRPr lang="en-US" altLang="zh-CN" sz="6400" b="1" smtClean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  <a:sym typeface="+mn-ea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2" name="图片 11" hidden="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033" b="24201"/>
          <a:stretch>
            <a:fillRect/>
          </a:stretch>
        </p:blipFill>
        <p:spPr>
          <a:xfrm>
            <a:off x="2516593" y="-867"/>
            <a:ext cx="6288654" cy="6859217"/>
          </a:xfrm>
          <a:prstGeom prst="rect">
            <a:avLst/>
          </a:prstGeom>
        </p:spPr>
      </p:pic>
      <p:sp>
        <p:nvSpPr>
          <p:cNvPr id="74756" name="Text Box 4"/>
          <p:cNvSpPr txBox="1">
            <a:spLocks noChangeArrowheads="1"/>
          </p:cNvSpPr>
          <p:nvPr/>
        </p:nvSpPr>
        <p:spPr bwMode="auto">
          <a:xfrm>
            <a:off x="426573" y="1101377"/>
            <a:ext cx="4707732" cy="6661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l" eaLnBrk="1" hangingPunct="1">
              <a:spcBef>
                <a:spcPct val="50000"/>
              </a:spcBef>
            </a:pPr>
            <a:r>
              <a:rPr kumimoji="1" lang="en-US" altLang="zh-CN" sz="3735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temperature rises.</a:t>
            </a:r>
          </a:p>
        </p:txBody>
      </p:sp>
      <p:sp>
        <p:nvSpPr>
          <p:cNvPr id="76804" name="Text Box 4"/>
          <p:cNvSpPr txBox="1">
            <a:spLocks noChangeArrowheads="1"/>
          </p:cNvSpPr>
          <p:nvPr/>
        </p:nvSpPr>
        <p:spPr bwMode="auto">
          <a:xfrm>
            <a:off x="426573" y="365715"/>
            <a:ext cx="4516409" cy="6661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l" eaLnBrk="1" hangingPunct="1">
              <a:spcBef>
                <a:spcPct val="50000"/>
              </a:spcBef>
            </a:pPr>
            <a:r>
              <a:rPr kumimoji="1" lang="en-US" altLang="zh-CN" sz="3735">
                <a:solidFill>
                  <a:schemeClr val="tx1"/>
                </a:solidFill>
                <a:latin typeface="Times New Roman" panose="02020603050405020304" pitchFamily="18" charset="0"/>
              </a:rPr>
              <a:t>Children fly </a:t>
            </a:r>
            <a:r>
              <a:rPr kumimoji="1" lang="en-US" altLang="zh-CN" sz="3735">
                <a:solidFill>
                  <a:srgbClr val="FF0000"/>
                </a:solidFill>
                <a:latin typeface="Times New Roman" panose="02020603050405020304" pitchFamily="18" charset="0"/>
              </a:rPr>
              <a:t>kites</a:t>
            </a:r>
            <a:r>
              <a:rPr kumimoji="1" lang="en-US" altLang="zh-CN" sz="3735">
                <a:solidFill>
                  <a:schemeClr val="tx1"/>
                </a:solidFill>
                <a:latin typeface="Times New Roman" panose="02020603050405020304" pitchFamily="18" charset="0"/>
              </a:rPr>
              <a:t>.</a:t>
            </a:r>
          </a:p>
        </p:txBody>
      </p:sp>
      <p:sp>
        <p:nvSpPr>
          <p:cNvPr id="78853" name="Text Box 5"/>
          <p:cNvSpPr txBox="1">
            <a:spLocks noChangeArrowheads="1"/>
          </p:cNvSpPr>
          <p:nvPr/>
        </p:nvSpPr>
        <p:spPr bwMode="auto">
          <a:xfrm>
            <a:off x="426573" y="1837040"/>
            <a:ext cx="5125087" cy="6661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l" eaLnBrk="1" hangingPunct="1">
              <a:spcBef>
                <a:spcPct val="50000"/>
              </a:spcBef>
            </a:pPr>
            <a:r>
              <a:rPr kumimoji="1" lang="en-US" altLang="zh-CN" sz="3735">
                <a:solidFill>
                  <a:schemeClr val="tx1"/>
                </a:solidFill>
                <a:latin typeface="Times New Roman" panose="02020603050405020304" pitchFamily="18" charset="0"/>
              </a:rPr>
              <a:t>People feel hot.</a:t>
            </a:r>
          </a:p>
        </p:txBody>
      </p:sp>
      <p:sp>
        <p:nvSpPr>
          <p:cNvPr id="77829" name="Text Box 5"/>
          <p:cNvSpPr txBox="1">
            <a:spLocks noChangeArrowheads="1"/>
          </p:cNvSpPr>
          <p:nvPr/>
        </p:nvSpPr>
        <p:spPr bwMode="auto">
          <a:xfrm>
            <a:off x="426573" y="2572702"/>
            <a:ext cx="3751963" cy="6661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l" eaLnBrk="1" hangingPunct="1">
              <a:spcBef>
                <a:spcPct val="50000"/>
              </a:spcBef>
            </a:pPr>
            <a:r>
              <a:rPr kumimoji="1" lang="en-US" altLang="zh-CN" sz="3735">
                <a:solidFill>
                  <a:schemeClr val="tx1"/>
                </a:solidFill>
                <a:latin typeface="Times New Roman" panose="02020603050405020304" pitchFamily="18" charset="0"/>
              </a:rPr>
              <a:t>It often rains.</a:t>
            </a:r>
          </a:p>
        </p:txBody>
      </p:sp>
      <p:sp>
        <p:nvSpPr>
          <p:cNvPr id="79876" name="Text Box 4"/>
          <p:cNvSpPr txBox="1">
            <a:spLocks noChangeArrowheads="1"/>
          </p:cNvSpPr>
          <p:nvPr/>
        </p:nvSpPr>
        <p:spPr bwMode="auto">
          <a:xfrm>
            <a:off x="426573" y="3308365"/>
            <a:ext cx="5646570" cy="6661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kumimoji="1" lang="en-US" altLang="zh-CN" sz="3735">
                <a:solidFill>
                  <a:schemeClr val="tx1"/>
                </a:solidFill>
                <a:latin typeface="Times New Roman" panose="02020603050405020304" pitchFamily="18" charset="0"/>
              </a:rPr>
              <a:t>Leaves turn brown.</a:t>
            </a:r>
          </a:p>
        </p:txBody>
      </p:sp>
      <p:sp>
        <p:nvSpPr>
          <p:cNvPr id="80901" name="Text Box 5"/>
          <p:cNvSpPr txBox="1">
            <a:spLocks noChangeArrowheads="1"/>
          </p:cNvSpPr>
          <p:nvPr/>
        </p:nvSpPr>
        <p:spPr bwMode="auto">
          <a:xfrm>
            <a:off x="426573" y="4044027"/>
            <a:ext cx="4635774" cy="6661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kumimoji="1" lang="en-US" altLang="zh-CN" sz="3735">
                <a:solidFill>
                  <a:schemeClr val="tx1"/>
                </a:solidFill>
                <a:latin typeface="Times New Roman" panose="02020603050405020304" pitchFamily="18" charset="0"/>
              </a:rPr>
              <a:t>Farmers harvest </a:t>
            </a:r>
            <a:r>
              <a:rPr kumimoji="1" lang="en-US" altLang="zh-CN" sz="3735">
                <a:solidFill>
                  <a:srgbClr val="FF0000"/>
                </a:solidFill>
                <a:latin typeface="Times New Roman" panose="02020603050405020304" pitchFamily="18" charset="0"/>
              </a:rPr>
              <a:t>crops</a:t>
            </a:r>
            <a:r>
              <a:rPr kumimoji="1" lang="en-US" altLang="zh-CN" sz="3735">
                <a:solidFill>
                  <a:schemeClr val="tx1"/>
                </a:solidFill>
                <a:latin typeface="Times New Roman" panose="02020603050405020304" pitchFamily="18" charset="0"/>
              </a:rPr>
              <a:t>.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426573" y="4779690"/>
            <a:ext cx="8299695" cy="6661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3735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We make</a:t>
            </a:r>
            <a:r>
              <a:rPr lang="en-US" altLang="zh-CN" sz="3735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snowmen</a:t>
            </a:r>
            <a:r>
              <a:rPr lang="en-US" altLang="zh-CN" sz="3735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.</a:t>
            </a:r>
          </a:p>
        </p:txBody>
      </p:sp>
      <p:sp>
        <p:nvSpPr>
          <p:cNvPr id="82947" name="Text Box 3"/>
          <p:cNvSpPr txBox="1">
            <a:spLocks noChangeArrowheads="1"/>
          </p:cNvSpPr>
          <p:nvPr/>
        </p:nvSpPr>
        <p:spPr bwMode="auto">
          <a:xfrm>
            <a:off x="2873138" y="5467945"/>
            <a:ext cx="7464139" cy="1322070"/>
          </a:xfrm>
          <a:prstGeom prst="rect">
            <a:avLst/>
          </a:prstGeom>
          <a:noFill/>
          <a:ln w="19050">
            <a:solidFill>
              <a:srgbClr val="00B0F0"/>
            </a:solidFill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zh-CN" sz="3200">
                <a:solidFill>
                  <a:srgbClr val="FF0000"/>
                </a:solidFill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object(s)</a:t>
            </a:r>
          </a:p>
          <a:p>
            <a:pPr eaLnBrk="1" hangingPunct="1">
              <a:spcBef>
                <a:spcPct val="50000"/>
              </a:spcBef>
            </a:pPr>
            <a:r>
              <a:rPr lang="zh-CN" altLang="en-US" sz="320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宾语：动作的对象，动作的承担者</a:t>
            </a:r>
          </a:p>
        </p:txBody>
      </p:sp>
      <p:sp>
        <p:nvSpPr>
          <p:cNvPr id="81924" name="AutoShape 4"/>
          <p:cNvSpPr>
            <a:spLocks noChangeArrowheads="1"/>
          </p:cNvSpPr>
          <p:nvPr/>
        </p:nvSpPr>
        <p:spPr bwMode="auto">
          <a:xfrm>
            <a:off x="623725" y="5675281"/>
            <a:ext cx="2120638" cy="463908"/>
          </a:xfrm>
          <a:custGeom>
            <a:gdLst>
              <a:gd name="G0" fmla="+- 16200 0 0"/>
              <a:gd name="G1" fmla="+- 5400 0 0"/>
              <a:gd name="G2" fmla="+- 21600 0 5400"/>
              <a:gd name="G3" fmla="+- 10800 0 5400"/>
              <a:gd name="G4" fmla="+- 21600 0 16200"/>
              <a:gd name="G5" fmla="*/ G4 G3 10800"/>
              <a:gd name="G6" fmla="+- 21600 0 G5"/>
              <a:gd name="T0" fmla="*/ 16200 w 21600"/>
              <a:gd name="T1" fmla="*/ 0 h 21600"/>
              <a:gd name="T2" fmla="*/ 0 w 21600"/>
              <a:gd name="T3" fmla="*/ 10800 h 21600"/>
              <a:gd name="T4" fmla="*/ 16200 w 21600"/>
              <a:gd name="T5" fmla="*/ 21600 h 21600"/>
              <a:gd name="T6" fmla="*/ 21600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G1 h 21600"/>
              <a:gd name="T14" fmla="*/ G6 w 21600"/>
              <a:gd name="T15" fmla="*/ G2 h 21600"/>
            </a:gdLst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sz="3735">
              <a:cs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607324" y="365715"/>
            <a:ext cx="3036570" cy="66611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 eaLnBrk="1" hangingPunct="1">
              <a:spcBef>
                <a:spcPct val="50000"/>
              </a:spcBef>
            </a:pPr>
            <a:r>
              <a:rPr kumimoji="1" lang="zh-CN" altLang="en-US" sz="3735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孩子们</a:t>
            </a:r>
            <a:r>
              <a:rPr kumimoji="1" lang="zh-CN" altLang="en-US" sz="3735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放</a:t>
            </a:r>
            <a:r>
              <a:rPr kumimoji="1" lang="zh-CN" altLang="en-US" sz="3735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风筝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6764784" y="4084662"/>
            <a:ext cx="262509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kumimoji="1" lang="zh-CN" altLang="en-US" sz="320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农民</a:t>
            </a:r>
            <a:r>
              <a:rPr kumimoji="1" lang="zh-CN" altLang="en-US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收割</a:t>
            </a:r>
            <a:r>
              <a:rPr kumimoji="1"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庄稼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6764784" y="4861806"/>
            <a:ext cx="262509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200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我们</a:t>
            </a:r>
            <a:r>
              <a:rPr lang="zh-CN" altLang="en-US" sz="3200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制造</a:t>
            </a:r>
            <a:r>
              <a:rPr lang="zh-CN" altLang="en-US" sz="3200" b="1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雪人</a:t>
            </a:r>
          </a:p>
        </p:txBody>
      </p:sp>
    </p:spTree>
    <p:custDataLst>
      <p:tags r:id="rId5"/>
    </p:custDataLst>
  </p:cSld>
  <p:clrMapOvr>
    <a:masterClrMapping/>
  </p:clrMapOvr>
  <mc:AlternateContent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19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29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947" grpId="0"/>
      <p:bldP spid="8192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2" name="图片 11" hidden="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033" b="24201"/>
          <a:stretch>
            <a:fillRect/>
          </a:stretch>
        </p:blipFill>
        <p:spPr>
          <a:xfrm>
            <a:off x="2516593" y="-867"/>
            <a:ext cx="6288654" cy="6859217"/>
          </a:xfrm>
          <a:prstGeom prst="rect">
            <a:avLst/>
          </a:prstGeom>
        </p:spPr>
      </p:pic>
      <p:sp>
        <p:nvSpPr>
          <p:cNvPr id="74756" name="Text Box 4"/>
          <p:cNvSpPr txBox="1">
            <a:spLocks noChangeArrowheads="1"/>
          </p:cNvSpPr>
          <p:nvPr/>
        </p:nvSpPr>
        <p:spPr bwMode="auto">
          <a:xfrm>
            <a:off x="281811" y="1187727"/>
            <a:ext cx="4707732" cy="6661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l" eaLnBrk="1" hangingPunct="1">
              <a:spcBef>
                <a:spcPct val="50000"/>
              </a:spcBef>
            </a:pPr>
            <a:r>
              <a:rPr kumimoji="1" lang="en-US" altLang="zh-CN" sz="3735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temperature rises.</a:t>
            </a:r>
          </a:p>
        </p:txBody>
      </p:sp>
      <p:sp>
        <p:nvSpPr>
          <p:cNvPr id="76804" name="Text Box 4"/>
          <p:cNvSpPr txBox="1">
            <a:spLocks noChangeArrowheads="1"/>
          </p:cNvSpPr>
          <p:nvPr/>
        </p:nvSpPr>
        <p:spPr bwMode="auto">
          <a:xfrm>
            <a:off x="281811" y="452064"/>
            <a:ext cx="4516409" cy="6661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l" eaLnBrk="1" hangingPunct="1">
              <a:spcBef>
                <a:spcPct val="50000"/>
              </a:spcBef>
            </a:pPr>
            <a:r>
              <a:rPr kumimoji="1" lang="en-US" altLang="zh-CN" sz="3735">
                <a:solidFill>
                  <a:schemeClr val="tx1"/>
                </a:solidFill>
                <a:latin typeface="Times New Roman" panose="02020603050405020304" pitchFamily="18" charset="0"/>
              </a:rPr>
              <a:t>Children fly kites.</a:t>
            </a:r>
          </a:p>
        </p:txBody>
      </p:sp>
      <p:sp>
        <p:nvSpPr>
          <p:cNvPr id="78853" name="Text Box 5"/>
          <p:cNvSpPr txBox="1">
            <a:spLocks noChangeArrowheads="1"/>
          </p:cNvSpPr>
          <p:nvPr/>
        </p:nvSpPr>
        <p:spPr bwMode="auto">
          <a:xfrm>
            <a:off x="281811" y="1923389"/>
            <a:ext cx="5125087" cy="6661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l" eaLnBrk="1" hangingPunct="1">
              <a:spcBef>
                <a:spcPct val="50000"/>
              </a:spcBef>
            </a:pPr>
            <a:r>
              <a:rPr kumimoji="1" lang="en-US" altLang="zh-CN" sz="3735">
                <a:solidFill>
                  <a:schemeClr val="tx1"/>
                </a:solidFill>
                <a:latin typeface="Times New Roman" panose="02020603050405020304" pitchFamily="18" charset="0"/>
              </a:rPr>
              <a:t>People feel </a:t>
            </a:r>
            <a:r>
              <a:rPr kumimoji="1" lang="en-US" altLang="zh-CN" sz="3735">
                <a:solidFill>
                  <a:srgbClr val="FF0000"/>
                </a:solidFill>
                <a:latin typeface="Times New Roman" panose="02020603050405020304" pitchFamily="18" charset="0"/>
              </a:rPr>
              <a:t>hot</a:t>
            </a:r>
            <a:r>
              <a:rPr kumimoji="1" lang="en-US" altLang="zh-CN" sz="3735">
                <a:solidFill>
                  <a:schemeClr val="tx1"/>
                </a:solidFill>
                <a:latin typeface="Times New Roman" panose="02020603050405020304" pitchFamily="18" charset="0"/>
              </a:rPr>
              <a:t>.</a:t>
            </a:r>
          </a:p>
        </p:txBody>
      </p:sp>
      <p:sp>
        <p:nvSpPr>
          <p:cNvPr id="77829" name="Text Box 5"/>
          <p:cNvSpPr txBox="1">
            <a:spLocks noChangeArrowheads="1"/>
          </p:cNvSpPr>
          <p:nvPr/>
        </p:nvSpPr>
        <p:spPr bwMode="auto">
          <a:xfrm>
            <a:off x="281811" y="2659052"/>
            <a:ext cx="3751963" cy="6661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l" eaLnBrk="1" hangingPunct="1">
              <a:spcBef>
                <a:spcPct val="50000"/>
              </a:spcBef>
            </a:pPr>
            <a:r>
              <a:rPr kumimoji="1" lang="en-US" altLang="zh-CN" sz="3735">
                <a:solidFill>
                  <a:schemeClr val="tx1"/>
                </a:solidFill>
                <a:latin typeface="Times New Roman" panose="02020603050405020304" pitchFamily="18" charset="0"/>
              </a:rPr>
              <a:t>It often rains.</a:t>
            </a:r>
          </a:p>
        </p:txBody>
      </p:sp>
      <p:sp>
        <p:nvSpPr>
          <p:cNvPr id="79876" name="Text Box 4"/>
          <p:cNvSpPr txBox="1">
            <a:spLocks noChangeArrowheads="1"/>
          </p:cNvSpPr>
          <p:nvPr/>
        </p:nvSpPr>
        <p:spPr bwMode="auto">
          <a:xfrm>
            <a:off x="281811" y="3394714"/>
            <a:ext cx="5646570" cy="6661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kumimoji="1" lang="en-US" altLang="zh-CN" sz="3735">
                <a:solidFill>
                  <a:schemeClr val="tx1"/>
                </a:solidFill>
                <a:latin typeface="Times New Roman" panose="02020603050405020304" pitchFamily="18" charset="0"/>
              </a:rPr>
              <a:t>Leaves turn </a:t>
            </a:r>
            <a:r>
              <a:rPr kumimoji="1" lang="en-US" altLang="zh-CN" sz="3735">
                <a:solidFill>
                  <a:srgbClr val="FF0000"/>
                </a:solidFill>
                <a:latin typeface="Times New Roman" panose="02020603050405020304" pitchFamily="18" charset="0"/>
              </a:rPr>
              <a:t>brown</a:t>
            </a:r>
            <a:r>
              <a:rPr kumimoji="1" lang="en-US" altLang="zh-CN" sz="3735">
                <a:solidFill>
                  <a:schemeClr val="tx1"/>
                </a:solidFill>
                <a:latin typeface="Times New Roman" panose="02020603050405020304" pitchFamily="18" charset="0"/>
              </a:rPr>
              <a:t>.</a:t>
            </a:r>
          </a:p>
        </p:txBody>
      </p:sp>
      <p:sp>
        <p:nvSpPr>
          <p:cNvPr id="80901" name="Text Box 5"/>
          <p:cNvSpPr txBox="1">
            <a:spLocks noChangeArrowheads="1"/>
          </p:cNvSpPr>
          <p:nvPr/>
        </p:nvSpPr>
        <p:spPr bwMode="auto">
          <a:xfrm>
            <a:off x="281811" y="4130377"/>
            <a:ext cx="4635774" cy="6661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kumimoji="1" lang="en-US" altLang="zh-CN" sz="3735">
                <a:solidFill>
                  <a:schemeClr val="tx1"/>
                </a:solidFill>
                <a:latin typeface="Times New Roman" panose="02020603050405020304" pitchFamily="18" charset="0"/>
              </a:rPr>
              <a:t>Farmers harvest crops.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281811" y="4866039"/>
            <a:ext cx="8299695" cy="6661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3735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We make</a:t>
            </a:r>
            <a:r>
              <a:rPr lang="en-US" altLang="zh-CN" sz="3735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</a:t>
            </a:r>
            <a:r>
              <a:rPr lang="en-US" altLang="zh-CN" sz="3735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snowmen.</a:t>
            </a:r>
          </a:p>
        </p:txBody>
      </p:sp>
      <p:sp>
        <p:nvSpPr>
          <p:cNvPr id="82947" name="Text Box 3"/>
          <p:cNvSpPr txBox="1">
            <a:spLocks noChangeArrowheads="1"/>
          </p:cNvSpPr>
          <p:nvPr/>
        </p:nvSpPr>
        <p:spPr bwMode="auto">
          <a:xfrm>
            <a:off x="2444777" y="5395987"/>
            <a:ext cx="9241919" cy="132207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zh-CN" sz="3200" b="1">
                <a:solidFill>
                  <a:schemeClr val="bg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predicative</a:t>
            </a:r>
            <a:r>
              <a:rPr lang="en-US" altLang="zh-CN" sz="3200" b="1">
                <a:solidFill>
                  <a:schemeClr val="bg1"/>
                </a:solidFill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(s)</a:t>
            </a:r>
          </a:p>
          <a:p>
            <a:pPr eaLnBrk="1" hangingPunct="1">
              <a:spcBef>
                <a:spcPct val="50000"/>
              </a:spcBef>
            </a:pPr>
            <a:r>
              <a:rPr lang="zh-CN" altLang="en-US" sz="3200" b="1">
                <a:solidFill>
                  <a:schemeClr val="bg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表语：表明主语的身份、特征、状态、性质</a:t>
            </a:r>
          </a:p>
        </p:txBody>
      </p:sp>
      <p:sp>
        <p:nvSpPr>
          <p:cNvPr id="81924" name="AutoShape 4"/>
          <p:cNvSpPr>
            <a:spLocks noChangeArrowheads="1"/>
          </p:cNvSpPr>
          <p:nvPr/>
        </p:nvSpPr>
        <p:spPr bwMode="auto">
          <a:xfrm>
            <a:off x="459492" y="5840360"/>
            <a:ext cx="2120638" cy="463908"/>
          </a:xfrm>
          <a:custGeom>
            <a:gdLst>
              <a:gd name="G0" fmla="+- 16200 0 0"/>
              <a:gd name="G1" fmla="+- 5400 0 0"/>
              <a:gd name="G2" fmla="+- 21600 0 5400"/>
              <a:gd name="G3" fmla="+- 10800 0 5400"/>
              <a:gd name="G4" fmla="+- 21600 0 16200"/>
              <a:gd name="G5" fmla="*/ G4 G3 10800"/>
              <a:gd name="G6" fmla="+- 21600 0 G5"/>
              <a:gd name="T0" fmla="*/ 16200 w 21600"/>
              <a:gd name="T1" fmla="*/ 0 h 21600"/>
              <a:gd name="T2" fmla="*/ 0 w 21600"/>
              <a:gd name="T3" fmla="*/ 10800 h 21600"/>
              <a:gd name="T4" fmla="*/ 16200 w 21600"/>
              <a:gd name="T5" fmla="*/ 21600 h 21600"/>
              <a:gd name="T6" fmla="*/ 21600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G1 h 21600"/>
              <a:gd name="T14" fmla="*/ G6 w 21600"/>
              <a:gd name="T15" fmla="*/ G2 h 21600"/>
            </a:gdLst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sz="3735">
              <a:cs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928381" y="2025823"/>
            <a:ext cx="221488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kumimoji="1" lang="zh-CN" altLang="en-US" sz="320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人们</a:t>
            </a:r>
            <a:r>
              <a:rPr kumimoji="1" lang="zh-CN" altLang="en-US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感到</a:t>
            </a:r>
            <a:r>
              <a:rPr kumimoji="1" lang="zh-CN" altLang="en-US" sz="32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热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6048593" y="3455667"/>
            <a:ext cx="262128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kumimoji="1" lang="zh-CN" altLang="en-US" sz="320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树叶</a:t>
            </a:r>
            <a:r>
              <a:rPr kumimoji="1" lang="zh-CN" altLang="en-US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变成</a:t>
            </a:r>
            <a:r>
              <a:rPr kumimoji="1" lang="zh-CN" altLang="en-US" sz="32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棕色</a:t>
            </a:r>
          </a:p>
        </p:txBody>
      </p:sp>
    </p:spTree>
    <p:custDataLst>
      <p:tags r:id="rId5"/>
    </p:custDataLst>
  </p:cSld>
  <p:clrMapOvr>
    <a:masterClrMapping/>
  </p:clrMapOvr>
  <mc:AlternateContent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19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29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947" grpId="0"/>
      <p:bldP spid="8192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4756" name="Text Box 4"/>
          <p:cNvSpPr txBox="1">
            <a:spLocks noChangeArrowheads="1"/>
          </p:cNvSpPr>
          <p:nvPr/>
        </p:nvSpPr>
        <p:spPr bwMode="auto">
          <a:xfrm>
            <a:off x="281811" y="1187727"/>
            <a:ext cx="4973553" cy="6661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l" eaLnBrk="1" hangingPunct="1">
              <a:spcBef>
                <a:spcPct val="50000"/>
              </a:spcBef>
            </a:pPr>
            <a:r>
              <a:rPr kumimoji="1" lang="en-US" altLang="zh-CN" sz="3735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temperature rises.</a:t>
            </a:r>
          </a:p>
        </p:txBody>
      </p:sp>
      <p:sp>
        <p:nvSpPr>
          <p:cNvPr id="76804" name="Text Box 4"/>
          <p:cNvSpPr txBox="1">
            <a:spLocks noChangeArrowheads="1"/>
          </p:cNvSpPr>
          <p:nvPr/>
        </p:nvSpPr>
        <p:spPr bwMode="auto">
          <a:xfrm>
            <a:off x="281811" y="452064"/>
            <a:ext cx="4771224" cy="6661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l" eaLnBrk="1" hangingPunct="1">
              <a:spcBef>
                <a:spcPct val="50000"/>
              </a:spcBef>
            </a:pPr>
            <a:r>
              <a:rPr kumimoji="1" lang="en-US" altLang="zh-CN" sz="3735" b="1">
                <a:solidFill>
                  <a:schemeClr val="tx1"/>
                </a:solidFill>
                <a:latin typeface="Times New Roman" panose="02020603050405020304" pitchFamily="18" charset="0"/>
              </a:rPr>
              <a:t>Children fly kites.</a:t>
            </a:r>
          </a:p>
        </p:txBody>
      </p:sp>
      <p:sp>
        <p:nvSpPr>
          <p:cNvPr id="78853" name="Text Box 5"/>
          <p:cNvSpPr txBox="1">
            <a:spLocks noChangeArrowheads="1"/>
          </p:cNvSpPr>
          <p:nvPr/>
        </p:nvSpPr>
        <p:spPr bwMode="auto">
          <a:xfrm>
            <a:off x="281811" y="1923389"/>
            <a:ext cx="5413765" cy="6661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l" eaLnBrk="1" hangingPunct="1">
              <a:spcBef>
                <a:spcPct val="50000"/>
              </a:spcBef>
            </a:pPr>
            <a:r>
              <a:rPr kumimoji="1" lang="en-US" altLang="zh-CN" sz="3735" b="1">
                <a:solidFill>
                  <a:schemeClr val="tx1"/>
                </a:solidFill>
                <a:latin typeface="Times New Roman" panose="02020603050405020304" pitchFamily="18" charset="0"/>
              </a:rPr>
              <a:t>People feel hot.</a:t>
            </a:r>
          </a:p>
        </p:txBody>
      </p:sp>
      <p:sp>
        <p:nvSpPr>
          <p:cNvPr id="77829" name="Text Box 5"/>
          <p:cNvSpPr txBox="1">
            <a:spLocks noChangeArrowheads="1"/>
          </p:cNvSpPr>
          <p:nvPr/>
        </p:nvSpPr>
        <p:spPr bwMode="auto">
          <a:xfrm>
            <a:off x="281811" y="2659052"/>
            <a:ext cx="3963604" cy="6661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l" eaLnBrk="1" hangingPunct="1">
              <a:spcBef>
                <a:spcPct val="50000"/>
              </a:spcBef>
            </a:pPr>
            <a:r>
              <a:rPr kumimoji="1" lang="en-US" altLang="zh-CN" sz="3735" b="1">
                <a:solidFill>
                  <a:schemeClr val="tx1"/>
                </a:solidFill>
                <a:latin typeface="Times New Roman" panose="02020603050405020304" pitchFamily="18" charset="0"/>
              </a:rPr>
              <a:t>It often rains.</a:t>
            </a:r>
          </a:p>
        </p:txBody>
      </p:sp>
      <p:sp>
        <p:nvSpPr>
          <p:cNvPr id="79876" name="Text Box 4"/>
          <p:cNvSpPr txBox="1">
            <a:spLocks noChangeArrowheads="1"/>
          </p:cNvSpPr>
          <p:nvPr/>
        </p:nvSpPr>
        <p:spPr bwMode="auto">
          <a:xfrm>
            <a:off x="345303" y="3411645"/>
            <a:ext cx="5964877" cy="6661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kumimoji="1" lang="en-US" altLang="zh-CN" sz="3735" b="1">
                <a:solidFill>
                  <a:schemeClr val="tx1"/>
                </a:solidFill>
                <a:latin typeface="Times New Roman" panose="02020603050405020304" pitchFamily="18" charset="0"/>
              </a:rPr>
              <a:t>Leaves turn brown.</a:t>
            </a:r>
          </a:p>
        </p:txBody>
      </p:sp>
      <p:sp>
        <p:nvSpPr>
          <p:cNvPr id="80901" name="Text Box 5"/>
          <p:cNvSpPr txBox="1">
            <a:spLocks noChangeArrowheads="1"/>
          </p:cNvSpPr>
          <p:nvPr/>
        </p:nvSpPr>
        <p:spPr bwMode="auto">
          <a:xfrm>
            <a:off x="281811" y="4130377"/>
            <a:ext cx="4897362" cy="6661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kumimoji="1" lang="en-US" altLang="zh-CN" sz="3735" b="1">
                <a:solidFill>
                  <a:schemeClr val="tx1"/>
                </a:solidFill>
                <a:latin typeface="Times New Roman" panose="02020603050405020304" pitchFamily="18" charset="0"/>
              </a:rPr>
              <a:t>Farmers harvest crops.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281811" y="4866039"/>
            <a:ext cx="8767844" cy="6661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3735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We make snowmen.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7470817" y="2518522"/>
            <a:ext cx="2516829" cy="8299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C000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r>
              <a:rPr lang="zh-CN" altLang="zh-CN" sz="2400" b="1">
                <a:ea typeface="宋体" panose="02010600030101010101" pitchFamily="2" charset="-122"/>
              </a:rPr>
              <a:t>主语</a:t>
            </a:r>
            <a:r>
              <a:rPr lang="en-US" altLang="zh-CN" sz="2400" b="1">
                <a:ea typeface="宋体" panose="02010600030101010101" pitchFamily="2" charset="-122"/>
              </a:rPr>
              <a:t>+</a:t>
            </a:r>
            <a:r>
              <a:rPr lang="zh-CN" altLang="en-US" sz="2400" b="1">
                <a:ea typeface="宋体" panose="02010600030101010101" pitchFamily="2" charset="-122"/>
              </a:rPr>
              <a:t>谓语</a:t>
            </a:r>
            <a:r>
              <a:rPr lang="en-US" altLang="zh-CN" sz="2400" b="1">
                <a:ea typeface="宋体" panose="02010600030101010101" pitchFamily="2" charset="-122"/>
              </a:rPr>
              <a:t>+</a:t>
            </a:r>
            <a:r>
              <a:rPr lang="zh-CN" altLang="en-US" sz="2400" b="1">
                <a:ea typeface="宋体" panose="02010600030101010101" pitchFamily="2" charset="-122"/>
              </a:rPr>
              <a:t>宾语</a:t>
            </a:r>
          </a:p>
          <a:p>
            <a:r>
              <a:rPr lang="en-US" altLang="zh-CN" sz="2400" b="1">
                <a:solidFill>
                  <a:srgbClr val="C00000"/>
                </a:solidFill>
                <a:ea typeface="宋体" panose="02010600030101010101" pitchFamily="2" charset="-122"/>
              </a:rPr>
              <a:t> 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4908273" y="5835353"/>
            <a:ext cx="2671750" cy="8299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C000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r>
              <a:rPr lang="zh-CN" altLang="en-US" sz="2400" b="1"/>
              <a:t>主语</a:t>
            </a:r>
            <a:r>
              <a:rPr lang="en-US" altLang="zh-CN" sz="2400" b="1"/>
              <a:t>+</a:t>
            </a:r>
            <a:r>
              <a:rPr lang="zh-CN" altLang="en-US" sz="2400" b="1">
                <a:ea typeface="宋体" panose="02010600030101010101" pitchFamily="2" charset="-122"/>
              </a:rPr>
              <a:t>谓语</a:t>
            </a:r>
          </a:p>
          <a:p>
            <a:endParaRPr lang="en-US" altLang="zh-CN" sz="2400" b="1">
              <a:solidFill>
                <a:srgbClr val="C00000"/>
              </a:solidFill>
              <a:ea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187633" y="2521909"/>
            <a:ext cx="2640427" cy="8299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C000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r>
              <a:rPr lang="zh-CN" altLang="en-US" sz="2400" b="1"/>
              <a:t>主语</a:t>
            </a:r>
            <a:r>
              <a:rPr lang="en-US" altLang="zh-CN" sz="2400" b="1"/>
              <a:t>+</a:t>
            </a:r>
            <a:r>
              <a:rPr lang="zh-CN" altLang="en-US" sz="2400" b="1">
                <a:ea typeface="宋体" panose="02010600030101010101" pitchFamily="2" charset="-122"/>
              </a:rPr>
              <a:t>谓语</a:t>
            </a:r>
            <a:r>
              <a:rPr lang="en-US" altLang="zh-CN" sz="2400" b="1">
                <a:ea typeface="宋体" panose="02010600030101010101" pitchFamily="2" charset="-122"/>
              </a:rPr>
              <a:t>+</a:t>
            </a:r>
            <a:r>
              <a:rPr lang="zh-CN" altLang="en-US" sz="2400" b="1">
                <a:ea typeface="宋体" panose="02010600030101010101" pitchFamily="2" charset="-122"/>
              </a:rPr>
              <a:t>表语</a:t>
            </a:r>
          </a:p>
          <a:p>
            <a:endParaRPr lang="en-US" altLang="zh-CN" sz="2400" b="1">
              <a:solidFill>
                <a:srgbClr val="C00000"/>
              </a:solidFill>
              <a:ea typeface="宋体" panose="0201060003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187633" y="2897782"/>
            <a:ext cx="2077085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2400" b="1">
                <a:solidFill>
                  <a:schemeClr val="bg1"/>
                </a:solidFill>
                <a:ea typeface="宋体" panose="02010600030101010101" pitchFamily="2" charset="-122"/>
                <a:sym typeface="+mn-ea"/>
              </a:rPr>
              <a:t>  S   +  V  +  P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7580023" y="2920639"/>
            <a:ext cx="211074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2400" b="1">
                <a:solidFill>
                  <a:schemeClr val="bg1"/>
                </a:solidFill>
                <a:ea typeface="宋体" panose="02010600030101010101" pitchFamily="2" charset="-122"/>
                <a:sym typeface="+mn-ea"/>
              </a:rPr>
              <a:t> S   +  V   +  O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4908273" y="6204454"/>
            <a:ext cx="144272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2400" b="1">
                <a:solidFill>
                  <a:schemeClr val="bg1"/>
                </a:solidFill>
                <a:ea typeface="宋体" panose="02010600030101010101" pitchFamily="2" charset="-122"/>
                <a:sym typeface="+mn-ea"/>
              </a:rPr>
              <a:t> S    +   V</a:t>
            </a:r>
          </a:p>
        </p:txBody>
      </p:sp>
    </p:spTree>
    <p:custDataLst>
      <p:tags r:id="rId2"/>
    </p:custDataLst>
  </p:cSld>
  <p:clrMapOvr>
    <a:masterClrMapping/>
  </p:clrMapOvr>
  <mc:AlternateContent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46111 0.0160474 L 0.533611 0.00777682" pathEditMode="relative" rAng="0" ptsTypes="">
                                      <p:cBhvr>
                                        <p:cTn id="6" dur="2000" fill="hold"/>
                                        <p:tgtEl>
                                          <p:spTgt spid="7680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400" y="-40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3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" dur="500" fill="hold"/>
                                        <p:tgtEl>
                                          <p:spTgt spid="768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92847 -0.013702 L 0.528819 -0.43291" pathEditMode="relative" rAng="0" ptsTypes="">
                                      <p:cBhvr>
                                        <p:cTn id="12" dur="2000" fill="hold"/>
                                        <p:tgtEl>
                                          <p:spTgt spid="8090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800" y="-20900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" dur="500" fill="hold"/>
                                        <p:tgtEl>
                                          <p:spTgt spid="809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20556 -0.0250586 L 0.530694 -0.448957" pathEditMode="relative" rAng="0" ptsTypes="">
                                      <p:cBhvr>
                                        <p:cTn id="1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400" y="-18000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0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07639 0.0346871 L 0.262153 0.422294" pathEditMode="relative" rAng="0" ptsTypes="">
                                      <p:cBhvr>
                                        <p:cTn id="24" dur="2000" fill="hold"/>
                                        <p:tgtEl>
                                          <p:spTgt spid="747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00" y="15300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6" dur="500" fill="hold"/>
                                        <p:tgtEl>
                                          <p:spTgt spid="747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99792 0.0139489 L 0.342569 0.305765" pathEditMode="relative" rAng="0" ptsTypes="">
                                      <p:cBhvr>
                                        <p:cTn id="30" dur="2000" fill="hold"/>
                                        <p:tgtEl>
                                          <p:spTgt spid="778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100" y="12100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2" dur="500" fill="hold"/>
                                        <p:tgtEl>
                                          <p:spTgt spid="778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29236 -0.00222195 L 0.00618011 -0.179978" pathEditMode="relative" rAng="0" ptsTypes="">
                                      <p:cBhvr>
                                        <p:cTn id="36" dur="2000" fill="hold"/>
                                        <p:tgtEl>
                                          <p:spTgt spid="788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100" y="-8800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8" dur="500" fill="hold"/>
                                        <p:tgtEl>
                                          <p:spTgt spid="788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613684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21737 -0.100481 L -6.98344E-05 -0.291939" pathEditMode="relative" rAng="0" ptsTypes="">
                                      <p:cBhvr>
                                        <p:cTn id="42" dur="2000" fill="hold"/>
                                        <p:tgtEl>
                                          <p:spTgt spid="798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000" y="-9500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4" dur="500" fill="hold"/>
                                        <p:tgtEl>
                                          <p:spTgt spid="798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613684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9" dur="1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50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C8B1C"/>
                                      </p:to>
                                    </p:animClr>
                                    <p:set>
                                      <p:cBhvr>
                                        <p:cTn id="5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 nodeType="clickPar">
                      <p:stCondLst>
                        <p:cond delay="indefinite"/>
                      </p:stCondLst>
                      <p:childTnLst>
                        <p:par>
                          <p:cTn id="5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6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8" dur="1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59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C8B1C"/>
                                      </p:to>
                                    </p:animClr>
                                    <p:set>
                                      <p:cBhvr>
                                        <p:cTn id="6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67" dur="1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68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C8B1C"/>
                                      </p:to>
                                    </p:animClr>
                                    <p:set>
                                      <p:cBhvr>
                                        <p:cTn id="7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 nodeType="clickPar">
                      <p:stCondLst>
                        <p:cond delay="indefinite"/>
                      </p:stCondLst>
                      <p:childTnLst>
                        <p:par>
                          <p:cTn id="7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4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6" dur="1" fill="hold"/>
                                        <p:tgtEl>
                                          <p:spTgt spid="1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77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7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C8B1C"/>
                                      </p:to>
                                    </p:animClr>
                                    <p:set>
                                      <p:cBhvr>
                                        <p:cTn id="7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 nodeType="clickPar">
                      <p:stCondLst>
                        <p:cond delay="indefinite"/>
                      </p:stCondLst>
                      <p:childTnLst>
                        <p:par>
                          <p:cTn id="8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3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85" dur="1" fill="hold"/>
                                        <p:tgtEl>
                                          <p:spTgt spid="11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6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8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C8B1C"/>
                                      </p:to>
                                    </p:animClr>
                                    <p:set>
                                      <p:cBhvr>
                                        <p:cTn id="8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 nodeType="clickPar">
                      <p:stCondLst>
                        <p:cond delay="indefinite"/>
                      </p:stCondLst>
                      <p:childTnLst>
                        <p:par>
                          <p:cTn id="9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2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94" dur="1" fill="hold"/>
                                        <p:tgtEl>
                                          <p:spTgt spid="1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95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9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C8B1C"/>
                                      </p:to>
                                    </p:animClr>
                                    <p:set>
                                      <p:cBhvr>
                                        <p:cTn id="9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756" grpId="0" build="allAtOnce"/>
      <p:bldP spid="78853" grpId="0" build="allAtOnce"/>
      <p:bldP spid="77829" grpId="0" build="allAtOnce"/>
      <p:bldP spid="79876" grpId="0" build="allAtOnce"/>
      <p:bldP spid="80901" grpId="0" build="allAtOnce"/>
      <p:bldP spid="7" grpId="0" build="allAtOnce"/>
      <p:bldP spid="10" grpId="0"/>
      <p:bldP spid="11" grpId="0"/>
      <p:bldP spid="1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392711" y="1470478"/>
            <a:ext cx="995557" cy="460375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谓语</a:t>
            </a:r>
          </a:p>
        </p:txBody>
      </p:sp>
      <p:grpSp>
        <p:nvGrpSpPr>
          <p:cNvPr id="13" name="组合 12"/>
          <p:cNvGrpSpPr/>
          <p:nvPr/>
        </p:nvGrpSpPr>
        <p:grpSpPr>
          <a:xfrm>
            <a:off x="1313815" y="314960"/>
            <a:ext cx="4855881" cy="2630497"/>
            <a:chOff x="2586" y="2063"/>
            <a:chExt cx="5736" cy="3009"/>
          </a:xfrm>
        </p:grpSpPr>
        <p:sp>
          <p:nvSpPr>
            <p:cNvPr id="3" name="文本框 2"/>
            <p:cNvSpPr txBox="1"/>
            <p:nvPr/>
          </p:nvSpPr>
          <p:spPr>
            <a:xfrm>
              <a:off x="2586" y="2063"/>
              <a:ext cx="5736" cy="1266"/>
            </a:xfrm>
            <a:prstGeom prst="rect">
              <a:avLst/>
            </a:prstGeom>
            <a:solidFill>
              <a:srgbClr val="92D050"/>
            </a:solidFill>
          </p:spPr>
          <p:txBody>
            <a:bodyPr wrap="square" rtlCol="0">
              <a:spAutoFit/>
            </a:bodyPr>
            <a:lstStyle/>
            <a:p>
              <a:r>
                <a:rPr lang="zh-CN" altLang="en-US" sz="2400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不及物动词</a:t>
              </a:r>
              <a:r>
                <a:rPr lang="en-US" altLang="zh-CN" sz="2400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: </a:t>
              </a:r>
              <a:r>
                <a:rPr lang="zh-CN" altLang="en-US" sz="2400">
                  <a:solidFill>
                    <a:srgbClr val="FF0000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不涉及</a:t>
              </a:r>
              <a:r>
                <a:rPr lang="zh-CN" altLang="en-US"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其他人或者物</a:t>
              </a: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2586" y="3304"/>
              <a:ext cx="5222" cy="527"/>
            </a:xfrm>
            <a:prstGeom prst="rect">
              <a:avLst/>
            </a:prstGeom>
            <a:solidFill>
              <a:srgbClr val="92D050"/>
            </a:solidFill>
          </p:spPr>
          <p:txBody>
            <a:bodyPr wrap="square" rtlCol="0">
              <a:spAutoFit/>
            </a:bodyPr>
            <a:lstStyle/>
            <a:p>
              <a:r>
                <a:rPr lang="zh-CN" altLang="en-US" sz="2400">
                  <a:latin typeface="微软雅黑" panose="020b0503020204020204" pitchFamily="34" charset="-122"/>
                  <a:ea typeface="微软雅黑" panose="020b0503020204020204" pitchFamily="34" charset="-122"/>
                </a:rPr>
                <a:t>及物动词：</a:t>
              </a:r>
              <a:r>
                <a:rPr lang="zh-CN" altLang="en-US" sz="2400">
                  <a:solidFill>
                    <a:srgbClr val="FF0000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涉及</a:t>
              </a:r>
              <a:r>
                <a:rPr lang="zh-CN" altLang="en-US" sz="2400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其他人或者物</a:t>
              </a:r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2586" y="4545"/>
              <a:ext cx="2674" cy="527"/>
            </a:xfrm>
            <a:prstGeom prst="rect">
              <a:avLst/>
            </a:prstGeom>
            <a:solidFill>
              <a:srgbClr val="92D050"/>
            </a:solidFill>
          </p:spPr>
          <p:txBody>
            <a:bodyPr wrap="square" rtlCol="0">
              <a:spAutoFit/>
            </a:bodyPr>
            <a:lstStyle/>
            <a:p>
              <a:r>
                <a:rPr lang="zh-CN" altLang="en-US" sz="2400">
                  <a:latin typeface="微软雅黑" panose="020b0503020204020204" pitchFamily="34" charset="-122"/>
                  <a:ea typeface="微软雅黑" panose="020b0503020204020204" pitchFamily="34" charset="-122"/>
                </a:rPr>
                <a:t>连系动词</a:t>
              </a:r>
            </a:p>
          </p:txBody>
        </p:sp>
      </p:grpSp>
      <p:sp>
        <p:nvSpPr>
          <p:cNvPr id="82947" name="Text Box 3"/>
          <p:cNvSpPr txBox="1">
            <a:spLocks noChangeArrowheads="1"/>
          </p:cNvSpPr>
          <p:nvPr/>
        </p:nvSpPr>
        <p:spPr bwMode="auto">
          <a:xfrm>
            <a:off x="1005622" y="5820961"/>
            <a:ext cx="10539699" cy="66611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zh-CN" sz="3735">
                <a:solidFill>
                  <a:schemeClr val="bg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verb(s) </a:t>
            </a:r>
            <a:r>
              <a:rPr lang="zh-CN" altLang="en-US" sz="3735">
                <a:solidFill>
                  <a:schemeClr val="bg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谓语：对主语</a:t>
            </a:r>
            <a:r>
              <a:rPr lang="zh-CN" altLang="en-US" sz="3735" b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动作</a:t>
            </a:r>
            <a:r>
              <a:rPr lang="zh-CN" altLang="en-US" sz="3735">
                <a:solidFill>
                  <a:schemeClr val="bg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状态或</a:t>
            </a:r>
            <a:r>
              <a:rPr lang="zh-CN" altLang="en-US" sz="3735" b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特征</a:t>
            </a:r>
            <a:r>
              <a:rPr lang="zh-CN" altLang="en-US" sz="3735">
                <a:solidFill>
                  <a:schemeClr val="bg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的陈述说明</a:t>
            </a:r>
          </a:p>
        </p:txBody>
      </p:sp>
      <p:grpSp>
        <p:nvGrpSpPr>
          <p:cNvPr id="12" name="组合 11"/>
          <p:cNvGrpSpPr/>
          <p:nvPr/>
        </p:nvGrpSpPr>
        <p:grpSpPr>
          <a:xfrm>
            <a:off x="4380019" y="1961485"/>
            <a:ext cx="1780320" cy="3300746"/>
            <a:chOff x="7042" y="3568"/>
            <a:chExt cx="2103" cy="3899"/>
          </a:xfrm>
        </p:grpSpPr>
        <p:sp>
          <p:nvSpPr>
            <p:cNvPr id="6" name="文本框 5"/>
            <p:cNvSpPr txBox="1"/>
            <p:nvPr/>
          </p:nvSpPr>
          <p:spPr>
            <a:xfrm>
              <a:off x="7042" y="3568"/>
              <a:ext cx="2103" cy="544"/>
            </a:xfrm>
            <a:prstGeom prst="rect">
              <a:avLst/>
            </a:prstGeom>
            <a:solidFill>
              <a:srgbClr val="FFC000"/>
            </a:solidFill>
          </p:spPr>
          <p:txBody>
            <a:bodyPr wrap="square" rtlCol="0">
              <a:spAutoFit/>
            </a:bodyPr>
            <a:lstStyle/>
            <a:p>
              <a:r>
                <a:rPr lang="en-US" altLang="zh-CN" sz="2400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be</a:t>
              </a:r>
              <a:r>
                <a:rPr lang="zh-CN" altLang="en-US" sz="2400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动词</a:t>
              </a: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7042" y="4239"/>
              <a:ext cx="2103" cy="544"/>
            </a:xfrm>
            <a:prstGeom prst="rect">
              <a:avLst/>
            </a:prstGeom>
            <a:solidFill>
              <a:srgbClr val="FFC000"/>
            </a:solidFill>
          </p:spPr>
          <p:txBody>
            <a:bodyPr wrap="square" rtlCol="0">
              <a:spAutoFit/>
            </a:bodyPr>
            <a:lstStyle/>
            <a:p>
              <a:r>
                <a:rPr lang="zh-CN" altLang="en-US" sz="2400">
                  <a:latin typeface="微软雅黑" panose="020b0503020204020204" pitchFamily="34" charset="-122"/>
                  <a:ea typeface="微软雅黑" panose="020b0503020204020204" pitchFamily="34" charset="-122"/>
                </a:rPr>
                <a:t>感官动词</a:t>
              </a: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7042" y="4910"/>
              <a:ext cx="2103" cy="544"/>
            </a:xfrm>
            <a:prstGeom prst="rect">
              <a:avLst/>
            </a:prstGeom>
            <a:solidFill>
              <a:srgbClr val="FFC000"/>
            </a:solidFill>
          </p:spPr>
          <p:txBody>
            <a:bodyPr wrap="square" rtlCol="0">
              <a:spAutoFit/>
            </a:bodyPr>
            <a:lstStyle/>
            <a:p>
              <a:r>
                <a:rPr lang="zh-CN" altLang="en-US" sz="2400">
                  <a:latin typeface="微软雅黑" panose="020b0503020204020204" pitchFamily="34" charset="-122"/>
                  <a:ea typeface="微软雅黑" panose="020b0503020204020204" pitchFamily="34" charset="-122"/>
                </a:rPr>
                <a:t>表示保持词</a:t>
              </a: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7042" y="5581"/>
              <a:ext cx="2103" cy="544"/>
            </a:xfrm>
            <a:prstGeom prst="rect">
              <a:avLst/>
            </a:prstGeom>
            <a:solidFill>
              <a:srgbClr val="FFC000"/>
            </a:solidFill>
          </p:spPr>
          <p:txBody>
            <a:bodyPr wrap="square" rtlCol="0">
              <a:spAutoFit/>
            </a:bodyPr>
            <a:lstStyle/>
            <a:p>
              <a:r>
                <a:rPr lang="zh-CN" altLang="en-US" sz="2400">
                  <a:latin typeface="微软雅黑" panose="020b0503020204020204" pitchFamily="34" charset="-122"/>
                  <a:ea typeface="微软雅黑" panose="020b0503020204020204" pitchFamily="34" charset="-122"/>
                </a:rPr>
                <a:t>表变化词</a:t>
              </a: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7042" y="6252"/>
              <a:ext cx="2103" cy="544"/>
            </a:xfrm>
            <a:prstGeom prst="rect">
              <a:avLst/>
            </a:prstGeom>
            <a:solidFill>
              <a:srgbClr val="FFC000"/>
            </a:solidFill>
          </p:spPr>
          <p:txBody>
            <a:bodyPr wrap="square" rtlCol="0">
              <a:spAutoFit/>
            </a:bodyPr>
            <a:lstStyle/>
            <a:p>
              <a:r>
                <a:rPr lang="zh-CN" altLang="en-US" sz="2400">
                  <a:latin typeface="微软雅黑" panose="020b0503020204020204" pitchFamily="34" charset="-122"/>
                  <a:ea typeface="微软雅黑" panose="020b0503020204020204" pitchFamily="34" charset="-122"/>
                </a:rPr>
                <a:t>表像系动词</a:t>
              </a: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7042" y="6923"/>
              <a:ext cx="2103" cy="544"/>
            </a:xfrm>
            <a:prstGeom prst="rect">
              <a:avLst/>
            </a:prstGeom>
            <a:solidFill>
              <a:srgbClr val="FFC000"/>
            </a:solidFill>
          </p:spPr>
          <p:txBody>
            <a:bodyPr wrap="square" rtlCol="0">
              <a:spAutoFit/>
            </a:bodyPr>
            <a:lstStyle/>
            <a:p>
              <a:r>
                <a:rPr lang="zh-CN" altLang="en-US" sz="2400">
                  <a:latin typeface="微软雅黑" panose="020b0503020204020204" pitchFamily="34" charset="-122"/>
                  <a:ea typeface="微软雅黑" panose="020b0503020204020204" pitchFamily="34" charset="-122"/>
                </a:rPr>
                <a:t>终止系动词</a:t>
              </a: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6524360" y="1961485"/>
            <a:ext cx="5020960" cy="3300746"/>
            <a:chOff x="7042" y="3568"/>
            <a:chExt cx="2103" cy="3899"/>
          </a:xfrm>
          <a:solidFill>
            <a:srgbClr val="EFFB8F"/>
          </a:solidFill>
        </p:grpSpPr>
        <p:sp>
          <p:nvSpPr>
            <p:cNvPr id="16" name="文本框 15"/>
            <p:cNvSpPr txBox="1"/>
            <p:nvPr/>
          </p:nvSpPr>
          <p:spPr>
            <a:xfrm>
              <a:off x="7042" y="3568"/>
              <a:ext cx="2103" cy="544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en-US" altLang="zh-CN" sz="2400">
                  <a:latin typeface="微软雅黑" panose="020b0503020204020204" pitchFamily="34" charset="-122"/>
                  <a:ea typeface="微软雅黑" panose="020b0503020204020204" pitchFamily="34" charset="-122"/>
                </a:rPr>
                <a:t>is/am/are/was/were</a:t>
              </a: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7042" y="4239"/>
              <a:ext cx="2103" cy="544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en-US" altLang="zh-CN" sz="2400">
                  <a:latin typeface="微软雅黑" panose="020b0503020204020204" pitchFamily="34" charset="-122"/>
                  <a:ea typeface="微软雅黑" panose="020b0503020204020204" pitchFamily="34" charset="-122"/>
                </a:rPr>
                <a:t>look/smell/taste/sound/feel</a:t>
              </a: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7042" y="4910"/>
              <a:ext cx="2103" cy="544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en-US" altLang="zh-CN" sz="2400">
                  <a:latin typeface="微软雅黑" panose="020b0503020204020204" pitchFamily="34" charset="-122"/>
                  <a:ea typeface="微软雅黑" panose="020b0503020204020204" pitchFamily="34" charset="-122"/>
                </a:rPr>
                <a:t>keep/stay/remain/lie/stand</a:t>
              </a: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7042" y="5581"/>
              <a:ext cx="2103" cy="544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en-US" altLang="zh-CN" sz="2400">
                  <a:latin typeface="微软雅黑" panose="020b0503020204020204" pitchFamily="34" charset="-122"/>
                  <a:ea typeface="微软雅黑" panose="020b0503020204020204" pitchFamily="34" charset="-122"/>
                </a:rPr>
                <a:t>become/turn/grow/get/go/fall</a:t>
              </a: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7042" y="6252"/>
              <a:ext cx="2103" cy="544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en-US" altLang="zh-CN" sz="2400">
                  <a:latin typeface="微软雅黑" panose="020b0503020204020204" pitchFamily="34" charset="-122"/>
                  <a:ea typeface="微软雅黑" panose="020b0503020204020204" pitchFamily="34" charset="-122"/>
                </a:rPr>
                <a:t>seem/appear</a:t>
              </a: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7042" y="6923"/>
              <a:ext cx="2103" cy="544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en-US" altLang="zh-CN" sz="2400">
                  <a:latin typeface="微软雅黑" panose="020b0503020204020204" pitchFamily="34" charset="-122"/>
                  <a:ea typeface="微软雅黑" panose="020b0503020204020204" pitchFamily="34" charset="-122"/>
                </a:rPr>
                <a:t>prove/turn out</a:t>
              </a:r>
            </a:p>
          </p:txBody>
        </p:sp>
      </p:grpSp>
      <p:cxnSp>
        <p:nvCxnSpPr>
          <p:cNvPr id="24" name="直接箭头连接符 23"/>
          <p:cNvCxnSpPr>
            <a:stCxn id="2" idx="3"/>
            <a:endCxn id="3" idx="1"/>
          </p:cNvCxnSpPr>
          <p:nvPr/>
        </p:nvCxnSpPr>
        <p:spPr>
          <a:xfrm flipH="1" flipV="1">
            <a:off x="1752290" y="1158097"/>
            <a:ext cx="99048" cy="1109843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箭头连接符 24"/>
          <p:cNvCxnSpPr/>
          <p:nvPr/>
        </p:nvCxnSpPr>
        <p:spPr>
          <a:xfrm flipV="1">
            <a:off x="1372183" y="1747304"/>
            <a:ext cx="320000" cy="7619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箭头连接符 25"/>
          <p:cNvCxnSpPr>
            <a:stCxn id="2" idx="3"/>
            <a:endCxn id="5" idx="1"/>
          </p:cNvCxnSpPr>
          <p:nvPr/>
        </p:nvCxnSpPr>
        <p:spPr>
          <a:xfrm flipH="1">
            <a:off x="1752290" y="2267940"/>
            <a:ext cx="99048" cy="135196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6" name="组合 35"/>
          <p:cNvGrpSpPr/>
          <p:nvPr/>
        </p:nvGrpSpPr>
        <p:grpSpPr>
          <a:xfrm>
            <a:off x="4015997" y="2046987"/>
            <a:ext cx="382646" cy="2839369"/>
            <a:chOff x="4703" y="1645"/>
            <a:chExt cx="452" cy="3354"/>
          </a:xfrm>
        </p:grpSpPr>
        <p:cxnSp>
          <p:nvCxnSpPr>
            <p:cNvPr id="27" name="直接箭头连接符 26"/>
            <p:cNvCxnSpPr/>
            <p:nvPr/>
          </p:nvCxnSpPr>
          <p:spPr>
            <a:xfrm flipV="1">
              <a:off x="4725" y="1645"/>
              <a:ext cx="430" cy="742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箭头连接符 27"/>
            <p:cNvCxnSpPr/>
            <p:nvPr/>
          </p:nvCxnSpPr>
          <p:spPr>
            <a:xfrm flipV="1">
              <a:off x="4757" y="2316"/>
              <a:ext cx="398" cy="6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箭头连接符 28"/>
            <p:cNvCxnSpPr/>
            <p:nvPr/>
          </p:nvCxnSpPr>
          <p:spPr>
            <a:xfrm>
              <a:off x="4725" y="2387"/>
              <a:ext cx="430" cy="600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箭头连接符 29"/>
            <p:cNvCxnSpPr/>
            <p:nvPr/>
          </p:nvCxnSpPr>
          <p:spPr>
            <a:xfrm>
              <a:off x="4703" y="2286"/>
              <a:ext cx="452" cy="1372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箭头连接符 30"/>
            <p:cNvCxnSpPr/>
            <p:nvPr/>
          </p:nvCxnSpPr>
          <p:spPr>
            <a:xfrm>
              <a:off x="4703" y="2322"/>
              <a:ext cx="452" cy="2007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箭头连接符 31"/>
            <p:cNvCxnSpPr/>
            <p:nvPr/>
          </p:nvCxnSpPr>
          <p:spPr>
            <a:xfrm>
              <a:off x="4739" y="2357"/>
              <a:ext cx="416" cy="2643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" name="文本框 13"/>
          <p:cNvSpPr txBox="1"/>
          <p:nvPr/>
        </p:nvSpPr>
        <p:spPr>
          <a:xfrm>
            <a:off x="7083938" y="414815"/>
            <a:ext cx="925830" cy="460375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none" rtlCol="0" anchor="t">
            <a:spAutoFit/>
          </a:bodyPr>
          <a:lstStyle/>
          <a:p>
            <a:r>
              <a:rPr kumimoji="1" lang="en-US" altLang="zh-CN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rains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8578120" y="404657"/>
            <a:ext cx="927100" cy="501650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none" rtlCol="0" anchor="t">
            <a:spAutoFit/>
          </a:bodyPr>
          <a:lstStyle/>
          <a:p>
            <a:r>
              <a:rPr kumimoji="1" lang="en-US" altLang="zh-CN" sz="2665" b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rises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6945948" y="1393441"/>
            <a:ext cx="616585" cy="501650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none" rtlCol="0" anchor="t">
            <a:spAutoFit/>
          </a:bodyPr>
          <a:lstStyle/>
          <a:p>
            <a:r>
              <a:rPr kumimoji="1" lang="en-US" altLang="zh-CN" sz="2665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fly</a:t>
            </a:r>
          </a:p>
        </p:txBody>
      </p:sp>
      <p:sp>
        <p:nvSpPr>
          <p:cNvPr id="33" name="文本框 32"/>
          <p:cNvSpPr txBox="1"/>
          <p:nvPr/>
        </p:nvSpPr>
        <p:spPr>
          <a:xfrm>
            <a:off x="7940659" y="1393441"/>
            <a:ext cx="1536510" cy="501650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square" rtlCol="0" anchor="t">
            <a:spAutoFit/>
          </a:bodyPr>
          <a:lstStyle/>
          <a:p>
            <a:r>
              <a:rPr kumimoji="1" lang="en-US" altLang="zh-CN" sz="2665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harvest</a:t>
            </a:r>
          </a:p>
        </p:txBody>
      </p:sp>
      <p:sp>
        <p:nvSpPr>
          <p:cNvPr id="34" name="文本框 33"/>
          <p:cNvSpPr txBox="1"/>
          <p:nvPr/>
        </p:nvSpPr>
        <p:spPr>
          <a:xfrm>
            <a:off x="9686270" y="1401060"/>
            <a:ext cx="1104900" cy="501650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none" rtlCol="0" anchor="t">
            <a:spAutoFit/>
          </a:bodyPr>
          <a:lstStyle/>
          <a:p>
            <a:r>
              <a:rPr lang="en-US" altLang="zh-CN" sz="2665" b="1">
                <a:solidFill>
                  <a:srgbClr val="C00000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make</a:t>
            </a:r>
          </a:p>
        </p:txBody>
      </p:sp>
      <p:sp>
        <p:nvSpPr>
          <p:cNvPr id="35" name="文本框 34"/>
          <p:cNvSpPr txBox="1"/>
          <p:nvPr/>
        </p:nvSpPr>
        <p:spPr>
          <a:xfrm>
            <a:off x="2033348" y="960001"/>
            <a:ext cx="1578838" cy="460375"/>
          </a:xfrm>
          <a:prstGeom prst="rect">
            <a:avLst/>
          </a:prstGeom>
          <a:noFill/>
          <a:ln w="38100">
            <a:gradFill>
              <a:gsLst>
                <a:gs pos="0">
                  <a:srgbClr val="7B32B2"/>
                </a:gs>
                <a:gs pos="100000">
                  <a:srgbClr val="401A5D"/>
                </a:gs>
              </a:gsLst>
            </a:gradFill>
          </a:ln>
        </p:spPr>
        <p:txBody>
          <a:bodyPr wrap="square" rtlCol="0">
            <a:spAutoFit/>
          </a:bodyPr>
          <a:lstStyle/>
          <a:p>
            <a:r>
              <a:rPr lang="en-US" altLang="zh-CN" sz="2400"/>
              <a:t>S+V</a:t>
            </a:r>
          </a:p>
        </p:txBody>
      </p:sp>
      <p:sp>
        <p:nvSpPr>
          <p:cNvPr id="37" name="文本框 36"/>
          <p:cNvSpPr txBox="1"/>
          <p:nvPr/>
        </p:nvSpPr>
        <p:spPr>
          <a:xfrm>
            <a:off x="1996946" y="2047834"/>
            <a:ext cx="1578838" cy="460375"/>
          </a:xfrm>
          <a:prstGeom prst="rect">
            <a:avLst/>
          </a:prstGeom>
          <a:noFill/>
          <a:ln w="38100"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zh-CN" sz="2400"/>
              <a:t>S+V+O</a:t>
            </a:r>
          </a:p>
        </p:txBody>
      </p:sp>
      <p:sp>
        <p:nvSpPr>
          <p:cNvPr id="38" name="文本框 37"/>
          <p:cNvSpPr txBox="1"/>
          <p:nvPr/>
        </p:nvSpPr>
        <p:spPr>
          <a:xfrm>
            <a:off x="1996946" y="3436196"/>
            <a:ext cx="1578838" cy="460375"/>
          </a:xfrm>
          <a:prstGeom prst="rect">
            <a:avLst/>
          </a:prstGeom>
          <a:noFill/>
          <a:ln w="38100"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zh-CN" sz="2400"/>
              <a:t>S+V+P</a:t>
            </a:r>
          </a:p>
        </p:txBody>
      </p:sp>
    </p:spTree>
    <p:custDataLst>
      <p:tags r:id="rId2"/>
    </p:custDataLst>
  </p:cSld>
  <p:clrMapOvr>
    <a:masterClrMapping/>
  </p:clrMapOvr>
  <mc:AlternateContent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3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3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37" grpId="0"/>
      <p:bldP spid="3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7042" name="Rectangle 2"/>
          <p:cNvSpPr>
            <a:spLocks noGrp="1" noRot="1" noChangeArrowheads="1"/>
          </p:cNvSpPr>
          <p:nvPr/>
        </p:nvSpPr>
        <p:spPr>
          <a:xfrm>
            <a:off x="1171553" y="1424751"/>
            <a:ext cx="9308963" cy="5735379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Wingdings" panose="05000000000000000000" pitchFamily="2" charset="2"/>
              <a:buNone/>
            </a:pPr>
            <a:r>
              <a:rPr lang="en-US" altLang="zh-CN" sz="3735" b="1" u="sng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The temperature</a:t>
            </a:r>
            <a:r>
              <a:rPr lang="en-US" altLang="zh-CN" sz="3735" b="1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altLang="zh-CN" sz="3735" b="1" u="sng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rise</a:t>
            </a:r>
            <a:r>
              <a:rPr lang="en-US" altLang="zh-CN" sz="3735" b="1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>
              <a:buFont typeface="Wingdings" panose="05000000000000000000" pitchFamily="2" charset="2"/>
              <a:buNone/>
            </a:pPr>
            <a:r>
              <a:rPr lang="en-US" altLang="zh-CN" sz="3735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</a:t>
            </a:r>
          </a:p>
          <a:p>
            <a:pPr>
              <a:buFont typeface="Wingdings" panose="05000000000000000000" pitchFamily="2" charset="2"/>
              <a:buNone/>
            </a:pPr>
            <a:endParaRPr lang="en-US" altLang="zh-CN" sz="3735" b="1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Wingdings" panose="05000000000000000000" pitchFamily="2" charset="2"/>
              <a:buNone/>
            </a:pPr>
            <a:endParaRPr lang="en-US" altLang="zh-CN" sz="3735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Wingdings" panose="05000000000000000000" pitchFamily="2" charset="2"/>
              <a:buNone/>
            </a:pPr>
            <a:r>
              <a:rPr lang="en-US" altLang="zh-CN" sz="3735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en-US" altLang="zh-CN" sz="3735" b="1" u="sng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</a:t>
            </a:r>
            <a:r>
              <a:rPr lang="en-US" altLang="zh-CN" sz="3735" b="1">
                <a:latin typeface="Times New Roman" panose="02020603050405020304" pitchFamily="18" charset="0"/>
                <a:cs typeface="Times New Roman" panose="02020603050405020304" pitchFamily="18" charset="0"/>
              </a:rPr>
              <a:t> often</a:t>
            </a:r>
            <a:r>
              <a:rPr lang="en-US" altLang="zh-CN" sz="3735" b="1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735" b="1" u="sng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rains</a:t>
            </a:r>
            <a:r>
              <a:rPr lang="en-US" altLang="zh-CN" sz="3735" b="1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>
              <a:buFont typeface="Wingdings" panose="05000000000000000000" pitchFamily="2" charset="2"/>
              <a:buNone/>
            </a:pPr>
            <a:endParaRPr lang="zh-CN" altLang="en-US" sz="3735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7043" name="AutoShape 3"/>
          <p:cNvSpPr>
            <a:spLocks noChangeArrowheads="1"/>
          </p:cNvSpPr>
          <p:nvPr/>
        </p:nvSpPr>
        <p:spPr bwMode="auto">
          <a:xfrm>
            <a:off x="2416534" y="2083376"/>
            <a:ext cx="697355" cy="863493"/>
          </a:xfrm>
          <a:prstGeom prst="downArrow">
            <a:avLst>
              <a:gd name="adj1" fmla="val 50000"/>
              <a:gd name="adj2" fmla="val 25000"/>
            </a:avLst>
          </a:prstGeom>
          <a:solidFill>
            <a:schemeClr val="bg1">
              <a:lumMod val="75000"/>
            </a:schemeClr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sz="3735">
              <a:cs typeface="Times New Roman" panose="02020603050405020304" pitchFamily="18" charset="0"/>
            </a:endParaRPr>
          </a:p>
        </p:txBody>
      </p:sp>
      <p:sp>
        <p:nvSpPr>
          <p:cNvPr id="87047" name="Rectangle 7"/>
          <p:cNvSpPr>
            <a:spLocks noChangeArrowheads="1"/>
          </p:cNvSpPr>
          <p:nvPr/>
        </p:nvSpPr>
        <p:spPr bwMode="auto">
          <a:xfrm>
            <a:off x="1537011" y="5650733"/>
            <a:ext cx="8611653" cy="9124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en-US" altLang="zh-CN" sz="5335" b="1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    </a:t>
            </a:r>
            <a:r>
              <a:rPr lang="en-US" altLang="zh-CN" sz="5335" b="1" smtClean="0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5335" b="1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  </a:t>
            </a:r>
            <a:r>
              <a:rPr lang="en-US" altLang="zh-CN" sz="5335" b="1" smtClean="0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en-US" altLang="zh-CN" sz="5335" b="1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endParaRPr lang="zh-CN" altLang="en-US" sz="5335" b="1">
              <a:solidFill>
                <a:srgbClr val="3333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7049" name="Rectangle 9"/>
          <p:cNvSpPr>
            <a:spLocks noChangeArrowheads="1"/>
          </p:cNvSpPr>
          <p:nvPr/>
        </p:nvSpPr>
        <p:spPr bwMode="auto">
          <a:xfrm>
            <a:off x="2416958" y="3021380"/>
            <a:ext cx="8609537" cy="9124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en-US" altLang="zh-CN" sz="5335" b="1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       +      </a:t>
            </a:r>
            <a:r>
              <a:rPr lang="en-US" altLang="zh-CN" sz="5335" b="1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endParaRPr lang="zh-CN" altLang="en-US" sz="5335" b="1">
              <a:solidFill>
                <a:srgbClr val="3333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AutoShape 3"/>
          <p:cNvSpPr>
            <a:spLocks noChangeArrowheads="1"/>
          </p:cNvSpPr>
          <p:nvPr/>
        </p:nvSpPr>
        <p:spPr bwMode="auto">
          <a:xfrm>
            <a:off x="5190485" y="2083395"/>
            <a:ext cx="697355" cy="863493"/>
          </a:xfrm>
          <a:prstGeom prst="downArrow">
            <a:avLst>
              <a:gd name="adj1" fmla="val 50000"/>
              <a:gd name="adj2" fmla="val 25000"/>
            </a:avLst>
          </a:prstGeom>
          <a:solidFill>
            <a:schemeClr val="bg1">
              <a:lumMod val="75000"/>
            </a:schemeClr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sz="3735">
              <a:cs typeface="Times New Roman" panose="02020603050405020304" pitchFamily="18" charset="0"/>
            </a:endParaRPr>
          </a:p>
        </p:txBody>
      </p:sp>
      <p:sp>
        <p:nvSpPr>
          <p:cNvPr id="13" name="AutoShape 3"/>
          <p:cNvSpPr>
            <a:spLocks noChangeArrowheads="1"/>
          </p:cNvSpPr>
          <p:nvPr/>
        </p:nvSpPr>
        <p:spPr bwMode="auto">
          <a:xfrm>
            <a:off x="1537663" y="4787245"/>
            <a:ext cx="697355" cy="863493"/>
          </a:xfrm>
          <a:prstGeom prst="downArrow">
            <a:avLst>
              <a:gd name="adj1" fmla="val 50000"/>
              <a:gd name="adj2" fmla="val 25000"/>
            </a:avLst>
          </a:prstGeom>
          <a:solidFill>
            <a:schemeClr val="bg1">
              <a:lumMod val="75000"/>
            </a:schemeClr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sz="3735">
              <a:cs typeface="Times New Roman" panose="02020603050405020304" pitchFamily="18" charset="0"/>
            </a:endParaRPr>
          </a:p>
        </p:txBody>
      </p:sp>
      <p:sp>
        <p:nvSpPr>
          <p:cNvPr id="15" name="AutoShape 3"/>
          <p:cNvSpPr>
            <a:spLocks noChangeArrowheads="1"/>
          </p:cNvSpPr>
          <p:nvPr/>
        </p:nvSpPr>
        <p:spPr bwMode="auto">
          <a:xfrm>
            <a:off x="3525536" y="4787264"/>
            <a:ext cx="697355" cy="863493"/>
          </a:xfrm>
          <a:prstGeom prst="downArrow">
            <a:avLst>
              <a:gd name="adj1" fmla="val 50000"/>
              <a:gd name="adj2" fmla="val 25000"/>
            </a:avLst>
          </a:prstGeom>
          <a:solidFill>
            <a:schemeClr val="bg1">
              <a:lumMod val="75000"/>
            </a:schemeClr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sz="3735">
              <a:cs typeface="Times New Roman" panose="02020603050405020304" pitchFamily="18" charset="0"/>
            </a:endParaRPr>
          </a:p>
        </p:txBody>
      </p:sp>
      <p:sp>
        <p:nvSpPr>
          <p:cNvPr id="47115" name="文本框 47114"/>
          <p:cNvSpPr txBox="1"/>
          <p:nvPr/>
        </p:nvSpPr>
        <p:spPr>
          <a:xfrm>
            <a:off x="5887746" y="3108154"/>
            <a:ext cx="5375670" cy="15684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800" b="1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微软雅黑" panose="020b0503020204020204" pitchFamily="34" charset="-122"/>
              </a:rPr>
              <a:t>( </a:t>
            </a:r>
            <a:r>
              <a:rPr lang="en-US" altLang="zh-CN" sz="4800" b="1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uFillTx/>
                <a:latin typeface="Times New Roman" panose="02020603050405020304" pitchFamily="18" charset="0"/>
                <a:ea typeface="微软雅黑" panose="020b0503020204020204" pitchFamily="34" charset="-122"/>
              </a:rPr>
              <a:t>vi.</a:t>
            </a:r>
            <a:r>
              <a:rPr lang="zh-CN" altLang="en-US" sz="4800" b="1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uFillTx/>
                <a:latin typeface="Times New Roman" panose="02020603050405020304" pitchFamily="18" charset="0"/>
                <a:ea typeface="微软雅黑" panose="020b0503020204020204" pitchFamily="34" charset="-122"/>
              </a:rPr>
              <a:t>不及物动词</a:t>
            </a:r>
            <a:r>
              <a:rPr lang="en-US" altLang="zh-CN" sz="4800" b="1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微软雅黑" panose="020b0503020204020204" pitchFamily="34" charset="-122"/>
              </a:rPr>
              <a:t>)</a:t>
            </a:r>
          </a:p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微软雅黑" panose="020b0503020204020204" pitchFamily="34" charset="-122"/>
              </a:rPr>
              <a:t>不涉及其他人或者物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4535786" y="5674930"/>
            <a:ext cx="5375670" cy="82994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800" b="1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微软雅黑" panose="020b0503020204020204" pitchFamily="34" charset="-122"/>
              </a:rPr>
              <a:t>( </a:t>
            </a:r>
            <a:r>
              <a:rPr lang="en-US" altLang="zh-CN" sz="4800" b="1">
                <a:solidFill>
                  <a:srgbClr val="0070C0"/>
                </a:solidFill>
                <a:uFillTx/>
                <a:latin typeface="Times New Roman" panose="02020603050405020304" pitchFamily="18" charset="0"/>
                <a:ea typeface="微软雅黑" panose="020b0503020204020204" pitchFamily="34" charset="-122"/>
              </a:rPr>
              <a:t>vi.</a:t>
            </a:r>
            <a:r>
              <a:rPr lang="zh-CN" altLang="en-US" sz="4800" b="1">
                <a:solidFill>
                  <a:srgbClr val="0070C0"/>
                </a:solidFill>
                <a:uFillTx/>
                <a:latin typeface="Times New Roman" panose="02020603050405020304" pitchFamily="18" charset="0"/>
                <a:ea typeface="微软雅黑" panose="020b0503020204020204" pitchFamily="34" charset="-122"/>
              </a:rPr>
              <a:t>不及物动词</a:t>
            </a:r>
            <a:r>
              <a:rPr lang="en-US" altLang="zh-CN" sz="4800" b="1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微软雅黑" panose="020b0503020204020204" pitchFamily="34" charset="-122"/>
              </a:rPr>
              <a:t>)</a:t>
            </a:r>
          </a:p>
        </p:txBody>
      </p:sp>
      <p:sp>
        <p:nvSpPr>
          <p:cNvPr id="12290" name="Rectangle 2"/>
          <p:cNvSpPr>
            <a:spLocks noGrp="1"/>
          </p:cNvSpPr>
          <p:nvPr/>
        </p:nvSpPr>
        <p:spPr>
          <a:xfrm>
            <a:off x="4630601" y="465609"/>
            <a:ext cx="6915566" cy="737356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solidFill>
              <a:schemeClr val="tx1"/>
            </a:solidFill>
            <a:miter/>
          </a:ln>
        </p:spPr>
        <p:txBody>
          <a:bodyPr vert="horz" wrap="square" lIns="121904" tIns="60952" rIns="121904" bIns="60952" anchor="ctr"/>
          <a:lstStyle>
            <a:lvl1pPr algn="l" defTabSz="685800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defTabSz="685800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等线 Light" panose="02010600030101010101" pitchFamily="2" charset="-122"/>
                <a:ea typeface="等线 Light" panose="02010600030101010101" pitchFamily="2" charset="-122"/>
              </a:defRPr>
            </a:lvl2pPr>
            <a:lvl3pPr algn="l" defTabSz="685800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等线 Light" panose="02010600030101010101" pitchFamily="2" charset="-122"/>
                <a:ea typeface="等线 Light" panose="02010600030101010101" pitchFamily="2" charset="-122"/>
              </a:defRPr>
            </a:lvl3pPr>
            <a:lvl4pPr algn="l" defTabSz="685800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等线 Light" panose="02010600030101010101" pitchFamily="2" charset="-122"/>
                <a:ea typeface="等线 Light" panose="02010600030101010101" pitchFamily="2" charset="-122"/>
              </a:defRPr>
            </a:lvl4pPr>
            <a:lvl5pPr algn="l" defTabSz="685800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等线 Light" panose="02010600030101010101" pitchFamily="2" charset="-122"/>
                <a:ea typeface="等线 Light" panose="02010600030101010101" pitchFamily="2" charset="-122"/>
              </a:defRPr>
            </a:lvl5pPr>
            <a:lvl6pPr marL="457200" algn="l" defTabSz="685800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等线 Light" panose="02010600030101010101" pitchFamily="2" charset="-122"/>
                <a:ea typeface="等线 Light" panose="02010600030101010101" pitchFamily="2" charset="-122"/>
              </a:defRPr>
            </a:lvl6pPr>
            <a:lvl7pPr marL="914400" algn="l" defTabSz="685800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等线 Light" panose="02010600030101010101" pitchFamily="2" charset="-122"/>
                <a:ea typeface="等线 Light" panose="02010600030101010101" pitchFamily="2" charset="-122"/>
              </a:defRPr>
            </a:lvl7pPr>
            <a:lvl8pPr marL="1371600" algn="l" defTabSz="685800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等线 Light" panose="02010600030101010101" pitchFamily="2" charset="-122"/>
                <a:ea typeface="等线 Light" panose="02010600030101010101" pitchFamily="2" charset="-122"/>
              </a:defRPr>
            </a:lvl8pPr>
            <a:lvl9pPr marL="1828800" algn="l" defTabSz="685800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等线 Light" panose="02010600030101010101" pitchFamily="2" charset="-122"/>
                <a:ea typeface="等线 Light" panose="02010600030101010101" pitchFamily="2" charset="-122"/>
              </a:defRPr>
            </a:lvl9pPr>
          </a:lstStyle>
          <a:p>
            <a:pPr algn="l" eaLnBrk="1" hangingPunct="1"/>
            <a:r>
              <a:rPr lang="en-US" altLang="zh-CN" sz="3735" b="1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Grammar: </a:t>
            </a:r>
            <a:r>
              <a:rPr lang="en-US" altLang="zh-CN" sz="3735" b="1"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sentence structures</a:t>
            </a:r>
            <a:endParaRPr lang="en-US" altLang="zh-CN" sz="3735" b="1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>
            <p:custDataLst>
              <p:tags r:id="rId2"/>
            </p:custDataLst>
          </p:nvPr>
        </p:nvSpPr>
        <p:spPr>
          <a:xfrm>
            <a:off x="752" y="438519"/>
            <a:ext cx="4303922" cy="792382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vertOverflow="overflow" horzOverflow="overflow" vert="horz" wrap="square" lIns="121904" tIns="60952" rIns="121904" bIns="60952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240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" name="文本框 3"/>
          <p:cNvSpPr txBox="1"/>
          <p:nvPr>
            <p:custDataLst>
              <p:tags r:id="rId3"/>
            </p:custDataLst>
          </p:nvPr>
        </p:nvSpPr>
        <p:spPr>
          <a:xfrm>
            <a:off x="62552" y="465539"/>
            <a:ext cx="3337148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buClrTx/>
              <a:buSzTx/>
              <a:buFontTx/>
            </a:pPr>
            <a:r>
              <a:rPr lang="en-US" altLang="zh-CN" sz="40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Presentation</a:t>
            </a:r>
          </a:p>
        </p:txBody>
      </p:sp>
      <p:sp>
        <p:nvSpPr>
          <p:cNvPr id="6" name="矩形 5"/>
          <p:cNvSpPr/>
          <p:nvPr>
            <p:custDataLst>
              <p:tags r:id="rId4"/>
            </p:custDataLst>
          </p:nvPr>
        </p:nvSpPr>
        <p:spPr>
          <a:xfrm>
            <a:off x="3548694" y="613687"/>
            <a:ext cx="460530" cy="441059"/>
          </a:xfrm>
          <a:prstGeom prst="rect">
            <a:avLst/>
          </a:prstGeom>
          <a:solidFill>
            <a:srgbClr val="33CC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vertOverflow="overflow" horzOverflow="overflow" vert="horz" wrap="square" lIns="121904" tIns="60952" rIns="121904" bIns="60952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240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239705" y="1631325"/>
            <a:ext cx="2671750" cy="583565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r>
              <a:rPr lang="zh-CN" altLang="en-US" sz="3200" b="1"/>
              <a:t>主语</a:t>
            </a:r>
            <a:r>
              <a:rPr lang="en-US" altLang="zh-CN" sz="3200" b="1"/>
              <a:t>  +  </a:t>
            </a:r>
            <a:r>
              <a:rPr lang="zh-CN" altLang="en-US" sz="3200" b="1">
                <a:ea typeface="宋体" panose="02010600030101010101" pitchFamily="2" charset="-122"/>
              </a:rPr>
              <a:t>谓语</a:t>
            </a:r>
            <a:endParaRPr lang="zh-CN" altLang="en-US" sz="3200" b="1">
              <a:solidFill>
                <a:srgbClr val="C00000"/>
              </a:solidFill>
              <a:ea typeface="宋体" panose="02010600030101010101" pitchFamily="2" charset="-122"/>
            </a:endParaRPr>
          </a:p>
        </p:txBody>
      </p:sp>
    </p:spTree>
    <p:custDataLst>
      <p:tags r:id="rId5"/>
    </p:custDataLst>
  </p:cSld>
  <p:clrMapOvr>
    <a:masterClrMapping/>
  </p:clrMapOvr>
  <mc:AlternateContent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70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870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47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5" dur="1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6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C8B1C"/>
                                      </p:to>
                                    </p:animClr>
                                    <p:set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7047" grpId="0"/>
      <p:bldP spid="87049" grpId="0"/>
      <p:bldP spid="47115" grpId="0"/>
      <p:bldP spid="1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7043" name="AutoShape 3"/>
          <p:cNvSpPr>
            <a:spLocks noChangeArrowheads="1"/>
          </p:cNvSpPr>
          <p:nvPr/>
        </p:nvSpPr>
        <p:spPr bwMode="auto">
          <a:xfrm>
            <a:off x="1166162" y="1097978"/>
            <a:ext cx="697355" cy="863493"/>
          </a:xfrm>
          <a:prstGeom prst="downArrow">
            <a:avLst>
              <a:gd name="adj1" fmla="val 50000"/>
              <a:gd name="adj2" fmla="val 25000"/>
            </a:avLst>
          </a:prstGeom>
          <a:solidFill>
            <a:schemeClr val="bg1">
              <a:lumMod val="75000"/>
            </a:schemeClr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sz="3735">
              <a:cs typeface="Times New Roman" panose="02020603050405020304" pitchFamily="18" charset="0"/>
            </a:endParaRPr>
          </a:p>
        </p:txBody>
      </p:sp>
      <p:sp>
        <p:nvSpPr>
          <p:cNvPr id="11" name="AutoShape 3"/>
          <p:cNvSpPr>
            <a:spLocks noChangeArrowheads="1"/>
          </p:cNvSpPr>
          <p:nvPr/>
        </p:nvSpPr>
        <p:spPr bwMode="auto">
          <a:xfrm>
            <a:off x="3940113" y="1097996"/>
            <a:ext cx="697355" cy="863493"/>
          </a:xfrm>
          <a:prstGeom prst="downArrow">
            <a:avLst>
              <a:gd name="adj1" fmla="val 50000"/>
              <a:gd name="adj2" fmla="val 25000"/>
            </a:avLst>
          </a:prstGeom>
          <a:solidFill>
            <a:schemeClr val="bg1">
              <a:lumMod val="75000"/>
            </a:schemeClr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sz="3735">
              <a:cs typeface="Times New Roman" panose="02020603050405020304" pitchFamily="18" charset="0"/>
            </a:endParaRPr>
          </a:p>
        </p:txBody>
      </p:sp>
      <p:sp>
        <p:nvSpPr>
          <p:cNvPr id="13" name="AutoShape 3"/>
          <p:cNvSpPr>
            <a:spLocks noChangeArrowheads="1"/>
          </p:cNvSpPr>
          <p:nvPr/>
        </p:nvSpPr>
        <p:spPr bwMode="auto">
          <a:xfrm>
            <a:off x="993323" y="3719730"/>
            <a:ext cx="697355" cy="863493"/>
          </a:xfrm>
          <a:prstGeom prst="downArrow">
            <a:avLst>
              <a:gd name="adj1" fmla="val 50000"/>
              <a:gd name="adj2" fmla="val 25000"/>
            </a:avLst>
          </a:prstGeom>
          <a:solidFill>
            <a:schemeClr val="bg1">
              <a:lumMod val="75000"/>
            </a:schemeClr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sz="3735">
              <a:cs typeface="Times New Roman" panose="02020603050405020304" pitchFamily="18" charset="0"/>
            </a:endParaRPr>
          </a:p>
        </p:txBody>
      </p:sp>
      <p:sp>
        <p:nvSpPr>
          <p:cNvPr id="15" name="AutoShape 3"/>
          <p:cNvSpPr>
            <a:spLocks noChangeArrowheads="1"/>
          </p:cNvSpPr>
          <p:nvPr/>
        </p:nvSpPr>
        <p:spPr bwMode="auto">
          <a:xfrm>
            <a:off x="2773789" y="3719749"/>
            <a:ext cx="697355" cy="863493"/>
          </a:xfrm>
          <a:prstGeom prst="downArrow">
            <a:avLst>
              <a:gd name="adj1" fmla="val 50000"/>
              <a:gd name="adj2" fmla="val 25000"/>
            </a:avLst>
          </a:prstGeom>
          <a:solidFill>
            <a:schemeClr val="bg1">
              <a:lumMod val="75000"/>
            </a:schemeClr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sz="3735">
              <a:cs typeface="Times New Roman" panose="02020603050405020304" pitchFamily="18" charset="0"/>
            </a:endParaRPr>
          </a:p>
        </p:txBody>
      </p:sp>
      <p:sp>
        <p:nvSpPr>
          <p:cNvPr id="7" name="AutoShape 3"/>
          <p:cNvSpPr>
            <a:spLocks noChangeArrowheads="1"/>
          </p:cNvSpPr>
          <p:nvPr/>
        </p:nvSpPr>
        <p:spPr bwMode="auto">
          <a:xfrm>
            <a:off x="2490190" y="1007364"/>
            <a:ext cx="697355" cy="863493"/>
          </a:xfrm>
          <a:prstGeom prst="downArrow">
            <a:avLst>
              <a:gd name="adj1" fmla="val 50000"/>
              <a:gd name="adj2" fmla="val 25000"/>
            </a:avLst>
          </a:prstGeom>
          <a:solidFill>
            <a:schemeClr val="bg1">
              <a:lumMod val="75000"/>
            </a:schemeClr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sz="3735">
              <a:cs typeface="Times New Roman" panose="02020603050405020304" pitchFamily="18" charset="0"/>
            </a:endParaRPr>
          </a:p>
        </p:txBody>
      </p:sp>
      <p:sp>
        <p:nvSpPr>
          <p:cNvPr id="8" name="AutoShape 3"/>
          <p:cNvSpPr>
            <a:spLocks noChangeArrowheads="1"/>
          </p:cNvSpPr>
          <p:nvPr/>
        </p:nvSpPr>
        <p:spPr bwMode="auto">
          <a:xfrm>
            <a:off x="4747125" y="3719749"/>
            <a:ext cx="697355" cy="863493"/>
          </a:xfrm>
          <a:prstGeom prst="downArrow">
            <a:avLst>
              <a:gd name="adj1" fmla="val 50000"/>
              <a:gd name="adj2" fmla="val 25000"/>
            </a:avLst>
          </a:prstGeom>
          <a:solidFill>
            <a:schemeClr val="bg1">
              <a:lumMod val="75000"/>
            </a:schemeClr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sz="3735">
              <a:cs typeface="Times New Roman" panose="02020603050405020304" pitchFamily="18" charset="0"/>
            </a:endParaRPr>
          </a:p>
        </p:txBody>
      </p:sp>
      <p:sp>
        <p:nvSpPr>
          <p:cNvPr id="88066" name="Rectangle 2"/>
          <p:cNvSpPr>
            <a:spLocks noGrp="1" noRot="1" noChangeArrowheads="1"/>
          </p:cNvSpPr>
          <p:nvPr/>
        </p:nvSpPr>
        <p:spPr>
          <a:xfrm>
            <a:off x="661070" y="324137"/>
            <a:ext cx="7071099" cy="5494199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Wingdings" panose="05000000000000000000" pitchFamily="2" charset="2"/>
              <a:buNone/>
            </a:pPr>
            <a:r>
              <a:rPr lang="en-US" altLang="zh-CN" sz="3735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735" b="1" u="sng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Children</a:t>
            </a:r>
            <a:r>
              <a:rPr lang="en-US" altLang="zh-CN" sz="3735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735" b="1" u="sng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fly</a:t>
            </a:r>
            <a:r>
              <a:rPr lang="en-US" altLang="zh-CN" sz="3735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735" b="1" u="sng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kites</a:t>
            </a:r>
            <a:r>
              <a:rPr lang="en-US" altLang="zh-CN" sz="3735" b="1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>
              <a:buFont typeface="Wingdings" panose="05000000000000000000" pitchFamily="2" charset="2"/>
              <a:buNone/>
            </a:pPr>
            <a:endParaRPr lang="en-US" altLang="zh-CN" sz="3735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Wingdings" panose="05000000000000000000" pitchFamily="2" charset="2"/>
              <a:buNone/>
            </a:pPr>
            <a:endParaRPr lang="en-US" altLang="zh-CN" sz="3735" b="1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Wingdings" panose="05000000000000000000" pitchFamily="2" charset="2"/>
              <a:buNone/>
            </a:pPr>
            <a:endParaRPr lang="en-US" altLang="zh-CN" sz="3735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Wingdings" panose="05000000000000000000" pitchFamily="2" charset="2"/>
              <a:buNone/>
            </a:pPr>
            <a:r>
              <a:rPr lang="en-US" altLang="zh-CN" sz="3735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735" b="1" u="sng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Farmers</a:t>
            </a:r>
            <a:r>
              <a:rPr lang="en-US" altLang="zh-CN" sz="3735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735" b="1" u="sng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harvest</a:t>
            </a:r>
            <a:r>
              <a:rPr lang="en-US" altLang="zh-CN" sz="3735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735" b="1" u="sng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crops</a:t>
            </a:r>
            <a:r>
              <a:rPr lang="en-US" altLang="zh-CN" sz="3735" b="1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en-US" sz="3735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8073" name="Text Box 9"/>
          <p:cNvSpPr txBox="1">
            <a:spLocks noChangeArrowheads="1"/>
          </p:cNvSpPr>
          <p:nvPr/>
        </p:nvSpPr>
        <p:spPr bwMode="auto">
          <a:xfrm>
            <a:off x="463358" y="1871058"/>
            <a:ext cx="6396845" cy="9124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zh-CN" sz="5335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altLang="zh-CN" sz="5335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5335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5335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altLang="zh-CN" sz="5335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 </a:t>
            </a:r>
            <a:r>
              <a:rPr lang="en-US" altLang="zh-CN" sz="5335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5335" smtClean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en-US" altLang="zh-CN" sz="5335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+  </a:t>
            </a:r>
            <a:r>
              <a:rPr lang="en-US" altLang="zh-CN" sz="5335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</a:p>
        </p:txBody>
      </p:sp>
      <p:sp>
        <p:nvSpPr>
          <p:cNvPr id="88074" name="Text Box 10"/>
          <p:cNvSpPr txBox="1">
            <a:spLocks noChangeArrowheads="1"/>
          </p:cNvSpPr>
          <p:nvPr/>
        </p:nvSpPr>
        <p:spPr bwMode="auto">
          <a:xfrm>
            <a:off x="992557" y="4583229"/>
            <a:ext cx="6739583" cy="9124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zh-CN" sz="5335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5335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+ </a:t>
            </a:r>
            <a:r>
              <a:rPr lang="en-US" altLang="zh-CN" sz="5335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en-US" altLang="zh-CN" sz="5335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en-US" altLang="zh-CN" sz="5335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altLang="zh-CN" sz="5335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    </a:t>
            </a:r>
            <a:r>
              <a:rPr lang="en-US" altLang="zh-CN" sz="5335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</a:p>
        </p:txBody>
      </p:sp>
      <p:sp>
        <p:nvSpPr>
          <p:cNvPr id="48135" name="文本框 48134"/>
          <p:cNvSpPr txBox="1"/>
          <p:nvPr/>
        </p:nvSpPr>
        <p:spPr>
          <a:xfrm>
            <a:off x="4846898" y="1913654"/>
            <a:ext cx="5375670" cy="82994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800" b="1" err="1">
                <a:solidFill>
                  <a:srgbClr val="0070C0"/>
                </a:solidFill>
                <a:uFillTx/>
                <a:latin typeface="Times New Roman" panose="02020603050405020304" pitchFamily="18" charset="0"/>
                <a:ea typeface="微软雅黑" panose="020b0503020204020204" pitchFamily="34" charset="-122"/>
              </a:rPr>
              <a:t>(vt.</a:t>
            </a:r>
            <a:r>
              <a:rPr lang="zh-CN" altLang="en-US" sz="4800" b="1">
                <a:solidFill>
                  <a:srgbClr val="0070C0"/>
                </a:solidFill>
                <a:uFillTx/>
                <a:latin typeface="Times New Roman" panose="02020603050405020304" pitchFamily="18" charset="0"/>
                <a:ea typeface="微软雅黑" panose="020b0503020204020204" pitchFamily="34" charset="-122"/>
              </a:rPr>
              <a:t>及物动词</a:t>
            </a:r>
            <a:r>
              <a:rPr lang="en-US" altLang="zh-CN" sz="4800" b="1">
                <a:solidFill>
                  <a:srgbClr val="0070C0"/>
                </a:solidFill>
                <a:uFillTx/>
                <a:latin typeface="Times New Roman" panose="02020603050405020304" pitchFamily="18" charset="0"/>
                <a:ea typeface="微软雅黑" panose="020b0503020204020204" pitchFamily="34" charset="-122"/>
              </a:rPr>
              <a:t>)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5681608" y="4490590"/>
            <a:ext cx="5375670" cy="82994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800" b="1" err="1">
                <a:solidFill>
                  <a:srgbClr val="0070C0"/>
                </a:solidFill>
                <a:uFillTx/>
                <a:latin typeface="Times New Roman" panose="02020603050405020304" pitchFamily="18" charset="0"/>
                <a:ea typeface="微软雅黑" panose="020b0503020204020204" pitchFamily="34" charset="-122"/>
              </a:rPr>
              <a:t>(vt.</a:t>
            </a:r>
            <a:r>
              <a:rPr lang="zh-CN" altLang="en-US" sz="4800" b="1">
                <a:solidFill>
                  <a:srgbClr val="0070C0"/>
                </a:solidFill>
                <a:uFillTx/>
                <a:latin typeface="Times New Roman" panose="02020603050405020304" pitchFamily="18" charset="0"/>
                <a:ea typeface="微软雅黑" panose="020b0503020204020204" pitchFamily="34" charset="-122"/>
              </a:rPr>
              <a:t>及物动词</a:t>
            </a:r>
            <a:r>
              <a:rPr lang="en-US" altLang="zh-CN" sz="4800" b="1">
                <a:solidFill>
                  <a:srgbClr val="0070C0"/>
                </a:solidFill>
                <a:uFillTx/>
                <a:latin typeface="Times New Roman" panose="02020603050405020304" pitchFamily="18" charset="0"/>
                <a:ea typeface="微软雅黑" panose="020b0503020204020204" pitchFamily="34" charset="-122"/>
              </a:rPr>
              <a:t>)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6141714" y="752594"/>
            <a:ext cx="3297360" cy="583565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r>
              <a:rPr lang="zh-CN" altLang="zh-CN" sz="3200" b="1">
                <a:ea typeface="宋体" panose="02010600030101010101" pitchFamily="2" charset="-122"/>
              </a:rPr>
              <a:t>主语</a:t>
            </a:r>
            <a:r>
              <a:rPr lang="en-US" altLang="zh-CN" sz="3200" b="1">
                <a:ea typeface="宋体" panose="02010600030101010101" pitchFamily="2" charset="-122"/>
              </a:rPr>
              <a:t>+</a:t>
            </a:r>
            <a:r>
              <a:rPr lang="zh-CN" altLang="en-US" sz="3200" b="1">
                <a:ea typeface="宋体" panose="02010600030101010101" pitchFamily="2" charset="-122"/>
              </a:rPr>
              <a:t>谓语</a:t>
            </a:r>
            <a:r>
              <a:rPr lang="en-US" altLang="zh-CN" sz="3200" b="1">
                <a:ea typeface="宋体" panose="02010600030101010101" pitchFamily="2" charset="-122"/>
              </a:rPr>
              <a:t>+</a:t>
            </a:r>
            <a:r>
              <a:rPr lang="zh-CN" altLang="en-US" sz="3200" b="1">
                <a:ea typeface="宋体" panose="02010600030101010101" pitchFamily="2" charset="-122"/>
              </a:rPr>
              <a:t>宾语</a:t>
            </a:r>
            <a:endParaRPr lang="zh-CN" altLang="en-US" sz="3200" b="1">
              <a:solidFill>
                <a:srgbClr val="C00000"/>
              </a:solidFill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893672" y="2925719"/>
            <a:ext cx="4953235" cy="6661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735" b="1">
                <a:solidFill>
                  <a:srgbClr val="FF0000"/>
                </a:solidFill>
              </a:rPr>
              <a:t>涉及其他的人或物</a:t>
            </a:r>
          </a:p>
        </p:txBody>
      </p:sp>
    </p:spTree>
    <p:custDataLst>
      <p:tags r:id="rId2"/>
    </p:custDataLst>
  </p:cSld>
  <p:clrMapOvr>
    <a:masterClrMapping/>
  </p:clrMapOvr>
  <mc:AlternateContent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80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88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8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4" dur="1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5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C8B1C"/>
                                      </p:to>
                                    </p:animClr>
                                    <p:set>
                                      <p:cBhvr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8073" grpId="0"/>
      <p:bldP spid="88074" grpId="0"/>
      <p:bldP spid="48135" grpId="0"/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7043" name="AutoShape 3"/>
          <p:cNvSpPr>
            <a:spLocks noChangeArrowheads="1"/>
          </p:cNvSpPr>
          <p:nvPr/>
        </p:nvSpPr>
        <p:spPr bwMode="auto">
          <a:xfrm>
            <a:off x="1463305" y="910888"/>
            <a:ext cx="697355" cy="863493"/>
          </a:xfrm>
          <a:prstGeom prst="downArrow">
            <a:avLst>
              <a:gd name="adj1" fmla="val 50000"/>
              <a:gd name="adj2" fmla="val 25000"/>
            </a:avLst>
          </a:prstGeom>
          <a:solidFill>
            <a:schemeClr val="bg1">
              <a:lumMod val="75000"/>
            </a:schemeClr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sz="3735">
              <a:cs typeface="Times New Roman" panose="02020603050405020304" pitchFamily="18" charset="0"/>
            </a:endParaRPr>
          </a:p>
        </p:txBody>
      </p:sp>
      <p:sp>
        <p:nvSpPr>
          <p:cNvPr id="11" name="AutoShape 3"/>
          <p:cNvSpPr>
            <a:spLocks noChangeArrowheads="1"/>
          </p:cNvSpPr>
          <p:nvPr/>
        </p:nvSpPr>
        <p:spPr bwMode="auto">
          <a:xfrm>
            <a:off x="4237256" y="910906"/>
            <a:ext cx="697355" cy="863493"/>
          </a:xfrm>
          <a:prstGeom prst="downArrow">
            <a:avLst>
              <a:gd name="adj1" fmla="val 50000"/>
              <a:gd name="adj2" fmla="val 25000"/>
            </a:avLst>
          </a:prstGeom>
          <a:solidFill>
            <a:schemeClr val="bg1">
              <a:lumMod val="75000"/>
            </a:schemeClr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sz="3735">
              <a:cs typeface="Times New Roman" panose="02020603050405020304" pitchFamily="18" charset="0"/>
            </a:endParaRPr>
          </a:p>
        </p:txBody>
      </p:sp>
      <p:sp>
        <p:nvSpPr>
          <p:cNvPr id="13" name="AutoShape 3"/>
          <p:cNvSpPr>
            <a:spLocks noChangeArrowheads="1"/>
          </p:cNvSpPr>
          <p:nvPr/>
        </p:nvSpPr>
        <p:spPr bwMode="auto">
          <a:xfrm>
            <a:off x="2090468" y="3614756"/>
            <a:ext cx="697355" cy="863493"/>
          </a:xfrm>
          <a:prstGeom prst="downArrow">
            <a:avLst>
              <a:gd name="adj1" fmla="val 50000"/>
              <a:gd name="adj2" fmla="val 25000"/>
            </a:avLst>
          </a:prstGeom>
          <a:solidFill>
            <a:schemeClr val="bg1">
              <a:lumMod val="75000"/>
            </a:schemeClr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sz="3735">
              <a:cs typeface="Times New Roman" panose="02020603050405020304" pitchFamily="18" charset="0"/>
            </a:endParaRPr>
          </a:p>
        </p:txBody>
      </p:sp>
      <p:sp>
        <p:nvSpPr>
          <p:cNvPr id="15" name="AutoShape 3"/>
          <p:cNvSpPr>
            <a:spLocks noChangeArrowheads="1"/>
          </p:cNvSpPr>
          <p:nvPr/>
        </p:nvSpPr>
        <p:spPr bwMode="auto">
          <a:xfrm>
            <a:off x="3749875" y="3614775"/>
            <a:ext cx="697355" cy="863493"/>
          </a:xfrm>
          <a:prstGeom prst="downArrow">
            <a:avLst>
              <a:gd name="adj1" fmla="val 50000"/>
              <a:gd name="adj2" fmla="val 25000"/>
            </a:avLst>
          </a:prstGeom>
          <a:solidFill>
            <a:schemeClr val="bg1">
              <a:lumMod val="75000"/>
            </a:schemeClr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sz="3735">
              <a:cs typeface="Times New Roman" panose="02020603050405020304" pitchFamily="18" charset="0"/>
            </a:endParaRPr>
          </a:p>
        </p:txBody>
      </p:sp>
      <p:sp>
        <p:nvSpPr>
          <p:cNvPr id="89091" name="Rectangle 3"/>
          <p:cNvSpPr>
            <a:spLocks noChangeArrowheads="1"/>
          </p:cNvSpPr>
          <p:nvPr/>
        </p:nvSpPr>
        <p:spPr bwMode="auto">
          <a:xfrm>
            <a:off x="149747" y="195556"/>
            <a:ext cx="6717471" cy="35420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eaLnBrk="1" hangingPunct="1"/>
            <a:r>
              <a:rPr lang="en-US" altLang="zh-CN" sz="3735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People   feel      hot.</a:t>
            </a:r>
          </a:p>
          <a:p>
            <a:pPr eaLnBrk="1" hangingPunct="1"/>
            <a:endParaRPr lang="en-US" altLang="zh-CN" sz="3735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/>
            <a:endParaRPr lang="en-US" altLang="zh-CN" sz="3735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/>
            <a:endParaRPr lang="en-US" altLang="zh-CN" sz="3735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/>
            <a:endParaRPr lang="en-US" altLang="zh-CN" sz="3735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/>
            <a:r>
              <a:rPr lang="en-US" altLang="zh-CN" sz="3735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Leaves turn brown.</a:t>
            </a:r>
          </a:p>
        </p:txBody>
      </p:sp>
      <p:sp>
        <p:nvSpPr>
          <p:cNvPr id="89098" name="Text Box 10"/>
          <p:cNvSpPr txBox="1">
            <a:spLocks noChangeArrowheads="1"/>
          </p:cNvSpPr>
          <p:nvPr/>
        </p:nvSpPr>
        <p:spPr bwMode="auto">
          <a:xfrm>
            <a:off x="1102976" y="1774394"/>
            <a:ext cx="5175881" cy="9124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zh-CN" altLang="en-US" sz="5335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altLang="zh-CN" sz="5335" smtClean="0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   </a:t>
            </a:r>
            <a:r>
              <a:rPr lang="en-US" altLang="zh-CN" sz="5335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 </a:t>
            </a:r>
            <a:r>
              <a:rPr lang="en-US" altLang="zh-CN" sz="5335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en-US" altLang="zh-CN" sz="5335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en-US" altLang="zh-CN" sz="5335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+</a:t>
            </a:r>
            <a:r>
              <a:rPr lang="en-US" altLang="zh-CN" sz="5335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p</a:t>
            </a:r>
            <a:r>
              <a:rPr lang="en-US" altLang="zh-CN" sz="5335" smtClean="0">
                <a:solidFill>
                  <a:srgbClr val="CC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altLang="zh-CN" sz="5335">
              <a:solidFill>
                <a:srgbClr val="CC66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9099" name="Text Box 11"/>
          <p:cNvSpPr txBox="1">
            <a:spLocks noChangeArrowheads="1"/>
          </p:cNvSpPr>
          <p:nvPr/>
        </p:nvSpPr>
        <p:spPr bwMode="auto">
          <a:xfrm>
            <a:off x="1102976" y="4478314"/>
            <a:ext cx="7385408" cy="9124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zh-CN" altLang="en-US" sz="5335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en-US" altLang="zh-CN" sz="5335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  </a:t>
            </a:r>
            <a:r>
              <a:rPr lang="en-US" altLang="zh-CN" sz="5335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   </a:t>
            </a:r>
            <a:r>
              <a:rPr lang="en-US" altLang="zh-CN" sz="5335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en-US" altLang="zh-CN" sz="5335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+  p</a:t>
            </a:r>
          </a:p>
        </p:txBody>
      </p:sp>
      <p:sp>
        <p:nvSpPr>
          <p:cNvPr id="7" name="AutoShape 3"/>
          <p:cNvSpPr>
            <a:spLocks noChangeArrowheads="1"/>
          </p:cNvSpPr>
          <p:nvPr/>
        </p:nvSpPr>
        <p:spPr bwMode="auto">
          <a:xfrm>
            <a:off x="2787334" y="820273"/>
            <a:ext cx="697355" cy="863493"/>
          </a:xfrm>
          <a:prstGeom prst="downArrow">
            <a:avLst>
              <a:gd name="adj1" fmla="val 50000"/>
              <a:gd name="adj2" fmla="val 25000"/>
            </a:avLst>
          </a:prstGeom>
          <a:solidFill>
            <a:schemeClr val="bg1">
              <a:lumMod val="75000"/>
            </a:schemeClr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sz="3735">
              <a:cs typeface="Times New Roman" panose="02020603050405020304" pitchFamily="18" charset="0"/>
            </a:endParaRPr>
          </a:p>
        </p:txBody>
      </p:sp>
      <p:sp>
        <p:nvSpPr>
          <p:cNvPr id="8" name="AutoShape 3"/>
          <p:cNvSpPr>
            <a:spLocks noChangeArrowheads="1"/>
          </p:cNvSpPr>
          <p:nvPr/>
        </p:nvSpPr>
        <p:spPr bwMode="auto">
          <a:xfrm>
            <a:off x="4934215" y="3614775"/>
            <a:ext cx="697355" cy="863493"/>
          </a:xfrm>
          <a:prstGeom prst="downArrow">
            <a:avLst>
              <a:gd name="adj1" fmla="val 50000"/>
              <a:gd name="adj2" fmla="val 25000"/>
            </a:avLst>
          </a:prstGeom>
          <a:solidFill>
            <a:schemeClr val="bg1">
              <a:lumMod val="75000"/>
            </a:schemeClr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sz="3735">
              <a:cs typeface="Times New Roman" panose="02020603050405020304" pitchFamily="18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934517" y="1980109"/>
            <a:ext cx="5878528" cy="829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800" b="1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微软雅黑" panose="020b0503020204020204" pitchFamily="34" charset="-122"/>
              </a:rPr>
              <a:t>( </a:t>
            </a:r>
            <a:r>
              <a:rPr lang="en-US" altLang="zh-CN" sz="4800" b="1">
                <a:solidFill>
                  <a:srgbClr val="0070C0"/>
                </a:solidFill>
                <a:latin typeface="+mn-ea"/>
                <a:ea typeface="宋体" panose="02010600030101010101" pitchFamily="2" charset="-122"/>
                <a:cs typeface="+mn-ea"/>
                <a:sym typeface="+mn-ea"/>
              </a:rPr>
              <a:t>Linking v. </a:t>
            </a:r>
            <a:r>
              <a:rPr lang="zh-CN" altLang="en-US" sz="4800" b="1">
                <a:solidFill>
                  <a:srgbClr val="0070C0"/>
                </a:solidFill>
                <a:latin typeface="+mn-ea"/>
                <a:ea typeface="宋体" panose="02010600030101010101" pitchFamily="2" charset="-122"/>
                <a:cs typeface="+mn-ea"/>
                <a:sym typeface="+mn-ea"/>
              </a:rPr>
              <a:t>系动词</a:t>
            </a:r>
            <a:r>
              <a:rPr lang="en-US" altLang="zh-CN" sz="4800" b="1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微软雅黑" panose="020b0503020204020204" pitchFamily="34" charset="-122"/>
              </a:rPr>
              <a:t>)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5742137" y="4518949"/>
            <a:ext cx="5878528" cy="829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800" b="1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微软雅黑" panose="020b0503020204020204" pitchFamily="34" charset="-122"/>
              </a:rPr>
              <a:t>( </a:t>
            </a:r>
            <a:r>
              <a:rPr lang="en-US" altLang="zh-CN" sz="4800" b="1">
                <a:solidFill>
                  <a:srgbClr val="0070C0"/>
                </a:solidFill>
                <a:latin typeface="+mn-ea"/>
                <a:ea typeface="宋体" panose="02010600030101010101" pitchFamily="2" charset="-122"/>
                <a:cs typeface="+mn-ea"/>
                <a:sym typeface="+mn-ea"/>
              </a:rPr>
              <a:t>Linking v. </a:t>
            </a:r>
            <a:r>
              <a:rPr lang="zh-CN" altLang="en-US" sz="4800" b="1">
                <a:solidFill>
                  <a:srgbClr val="0070C0"/>
                </a:solidFill>
                <a:latin typeface="+mn-ea"/>
                <a:ea typeface="宋体" panose="02010600030101010101" pitchFamily="2" charset="-122"/>
                <a:cs typeface="+mn-ea"/>
                <a:sym typeface="+mn-ea"/>
              </a:rPr>
              <a:t>系动词</a:t>
            </a:r>
            <a:r>
              <a:rPr lang="en-US" altLang="zh-CN" sz="4800" b="1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微软雅黑" panose="020b0503020204020204" pitchFamily="34" charset="-122"/>
              </a:rPr>
              <a:t>)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5969862" y="820319"/>
            <a:ext cx="3218629" cy="583565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r>
              <a:rPr lang="zh-CN" altLang="en-US" sz="3200" b="1"/>
              <a:t>主语</a:t>
            </a:r>
            <a:r>
              <a:rPr lang="en-US" altLang="zh-CN" sz="3200" b="1"/>
              <a:t>+</a:t>
            </a:r>
            <a:r>
              <a:rPr lang="zh-CN" altLang="en-US" sz="3200" b="1">
                <a:ea typeface="宋体" panose="02010600030101010101" pitchFamily="2" charset="-122"/>
              </a:rPr>
              <a:t>谓语</a:t>
            </a:r>
            <a:r>
              <a:rPr lang="en-US" altLang="zh-CN" sz="3200" b="1">
                <a:ea typeface="宋体" panose="02010600030101010101" pitchFamily="2" charset="-122"/>
              </a:rPr>
              <a:t>+</a:t>
            </a:r>
            <a:r>
              <a:rPr lang="zh-CN" altLang="en-US" sz="3200" b="1">
                <a:ea typeface="宋体" panose="02010600030101010101" pitchFamily="2" charset="-122"/>
              </a:rPr>
              <a:t>表语</a:t>
            </a:r>
            <a:endParaRPr lang="zh-CN" altLang="en-US" sz="3200" b="1">
              <a:solidFill>
                <a:srgbClr val="C00000"/>
              </a:solidFill>
              <a:ea typeface="宋体" panose="02010600030101010101" pitchFamily="2" charset="-122"/>
            </a:endParaRPr>
          </a:p>
        </p:txBody>
      </p:sp>
    </p:spTree>
    <p:custDataLst>
      <p:tags r:id="rId2"/>
    </p:custDataLst>
  </p:cSld>
  <p:clrMapOvr>
    <a:masterClrMapping/>
  </p:clrMapOvr>
  <mc:AlternateContent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9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89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5" dur="1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6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C8B1C"/>
                                      </p:to>
                                    </p:animClr>
                                    <p:set>
                                      <p:cBhvr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9098" grpId="0"/>
      <p:bldP spid="89099" grpId="0"/>
      <p:bldP spid="10" grpId="0"/>
      <p:bldP spid="1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641600" y="332699"/>
            <a:ext cx="4077890" cy="666115"/>
          </a:xfrm>
          <a:prstGeom prst="rect">
            <a:avLst/>
          </a:prstGeom>
          <a:noFill/>
          <a:ln w="38100">
            <a:solidFill>
              <a:srgbClr val="FFC000"/>
            </a:solidFill>
            <a:prstDash val="dash"/>
          </a:ln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en-US" altLang="zh-CN" sz="3735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make sentences</a:t>
            </a:r>
            <a:r>
              <a:rPr lang="zh-CN" altLang="en-US" sz="3735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ea typeface="宋体" panose="02010600030101010101" pitchFamily="2" charset="-122"/>
              </a:rPr>
              <a:t>：</a:t>
            </a:r>
          </a:p>
        </p:txBody>
      </p:sp>
      <p:sp>
        <p:nvSpPr>
          <p:cNvPr id="87049" name="Rectangle 9"/>
          <p:cNvSpPr>
            <a:spLocks noChangeArrowheads="1"/>
          </p:cNvSpPr>
          <p:nvPr/>
        </p:nvSpPr>
        <p:spPr bwMode="auto">
          <a:xfrm>
            <a:off x="641600" y="1293547"/>
            <a:ext cx="1820109" cy="1322705"/>
          </a:xfrm>
          <a:prstGeom prst="rect">
            <a:avLst/>
          </a:prstGeom>
          <a:noFill/>
          <a:ln w="38100">
            <a:solidFill>
              <a:schemeClr val="tx1"/>
            </a:solidFill>
            <a:prstDash val="dash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eaLnBrk="1" hangingPunct="1">
              <a:lnSpc>
                <a:spcPct val="100000"/>
              </a:lnSpc>
            </a:pPr>
            <a:r>
              <a:rPr lang="en-US" altLang="zh-CN" sz="4265" b="1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  +  </a:t>
            </a:r>
            <a:r>
              <a:rPr lang="en-US" altLang="zh-CN" sz="4265" b="1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</a:p>
          <a:p>
            <a:pPr eaLnBrk="1" hangingPunct="1">
              <a:lnSpc>
                <a:spcPct val="100000"/>
              </a:lnSpc>
            </a:pPr>
            <a:r>
              <a:rPr lang="zh-CN" altLang="en-US" sz="3735" b="1">
                <a:solidFill>
                  <a:srgbClr val="3333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主</a:t>
            </a:r>
            <a:r>
              <a:rPr lang="en-US" altLang="zh-CN" sz="3735" b="1">
                <a:solidFill>
                  <a:srgbClr val="3333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</a:t>
            </a:r>
            <a:r>
              <a:rPr lang="zh-CN" altLang="en-US" sz="3735" b="1">
                <a:solidFill>
                  <a:srgbClr val="3333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谓</a:t>
            </a:r>
          </a:p>
        </p:txBody>
      </p:sp>
      <p:sp>
        <p:nvSpPr>
          <p:cNvPr id="89098" name="Text Box 10"/>
          <p:cNvSpPr txBox="1">
            <a:spLocks noChangeArrowheads="1"/>
          </p:cNvSpPr>
          <p:nvPr/>
        </p:nvSpPr>
        <p:spPr bwMode="auto">
          <a:xfrm>
            <a:off x="3858536" y="1293547"/>
            <a:ext cx="2322120" cy="1486535"/>
          </a:xfrm>
          <a:prstGeom prst="rect">
            <a:avLst/>
          </a:prstGeom>
          <a:noFill/>
          <a:ln w="38100">
            <a:solidFill>
              <a:schemeClr val="tx1"/>
            </a:solidFill>
            <a:prstDash val="dash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eaLnBrk="1" hangingPunct="1">
              <a:lnSpc>
                <a:spcPct val="100000"/>
              </a:lnSpc>
              <a:spcBef>
                <a:spcPct val="50000"/>
              </a:spcBef>
            </a:pPr>
            <a:r>
              <a:rPr lang="en-US" altLang="zh-CN" sz="4265" b="1" smtClean="0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 </a:t>
            </a:r>
            <a:r>
              <a:rPr lang="en-US" altLang="zh-CN" sz="4265" b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 </a:t>
            </a:r>
            <a:r>
              <a:rPr lang="en-US" altLang="zh-CN" sz="4265" b="1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en-US" altLang="zh-CN" sz="4265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265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+</a:t>
            </a:r>
            <a:r>
              <a:rPr lang="en-US" altLang="zh-CN" sz="4265" b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o</a:t>
            </a:r>
          </a:p>
          <a:p>
            <a:pPr eaLnBrk="1" hangingPunct="1">
              <a:lnSpc>
                <a:spcPct val="100000"/>
              </a:lnSpc>
              <a:spcBef>
                <a:spcPct val="50000"/>
              </a:spcBef>
            </a:pPr>
            <a:r>
              <a:rPr lang="zh-CN" altLang="en-US" sz="3200" b="1" smtClean="0">
                <a:solidFill>
                  <a:srgbClr val="3333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主</a:t>
            </a:r>
            <a:r>
              <a:rPr lang="en-US" altLang="zh-CN" sz="3200" b="1" smtClean="0">
                <a:solidFill>
                  <a:srgbClr val="3333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</a:t>
            </a:r>
            <a:r>
              <a:rPr lang="zh-CN" altLang="en-US" sz="3200" b="1" smtClean="0">
                <a:solidFill>
                  <a:srgbClr val="3333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谓</a:t>
            </a:r>
            <a:r>
              <a:rPr lang="en-US" altLang="zh-CN" sz="3200" b="1" smtClean="0">
                <a:solidFill>
                  <a:srgbClr val="3333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</a:t>
            </a:r>
            <a:r>
              <a:rPr lang="zh-CN" altLang="en-US" sz="3200" b="1" smtClean="0">
                <a:solidFill>
                  <a:srgbClr val="3333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宾</a:t>
            </a:r>
          </a:p>
        </p:txBody>
      </p:sp>
      <p:sp>
        <p:nvSpPr>
          <p:cNvPr id="3" name="Text Box 10"/>
          <p:cNvSpPr txBox="1">
            <a:spLocks noChangeArrowheads="1"/>
          </p:cNvSpPr>
          <p:nvPr/>
        </p:nvSpPr>
        <p:spPr bwMode="auto">
          <a:xfrm>
            <a:off x="7673992" y="1293547"/>
            <a:ext cx="2692914" cy="1486535"/>
          </a:xfrm>
          <a:prstGeom prst="rect">
            <a:avLst/>
          </a:prstGeom>
          <a:noFill/>
          <a:ln w="38100">
            <a:solidFill>
              <a:schemeClr val="tx1"/>
            </a:solidFill>
            <a:prstDash val="dash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zh-CN" sz="4265" b="1" smtClean="0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 </a:t>
            </a:r>
            <a:r>
              <a:rPr lang="en-US" altLang="zh-CN" sz="4265" b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 </a:t>
            </a:r>
            <a:r>
              <a:rPr lang="en-US" altLang="zh-CN" sz="4265" b="1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en-US" altLang="zh-CN" sz="4265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265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+</a:t>
            </a:r>
            <a:r>
              <a:rPr lang="en-US" altLang="zh-CN" sz="4265" b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p</a:t>
            </a:r>
          </a:p>
          <a:p>
            <a:pPr eaLnBrk="1" hangingPunct="1">
              <a:spcBef>
                <a:spcPct val="50000"/>
              </a:spcBef>
            </a:pPr>
            <a:r>
              <a:rPr lang="zh-CN" altLang="en-US" sz="3200" b="1" smtClean="0">
                <a:solidFill>
                  <a:srgbClr val="3333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主</a:t>
            </a:r>
            <a:r>
              <a:rPr lang="en-US" altLang="zh-CN" sz="3200" b="1" smtClean="0">
                <a:solidFill>
                  <a:srgbClr val="3333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+</a:t>
            </a:r>
            <a:r>
              <a:rPr lang="zh-CN" altLang="en-US" sz="3200" b="1" smtClean="0">
                <a:solidFill>
                  <a:srgbClr val="3333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谓</a:t>
            </a:r>
            <a:r>
              <a:rPr lang="en-US" altLang="zh-CN" sz="3200" b="1" smtClean="0">
                <a:solidFill>
                  <a:srgbClr val="3333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+</a:t>
            </a:r>
            <a:r>
              <a:rPr lang="zh-CN" altLang="en-US" sz="3200" b="1" smtClean="0">
                <a:solidFill>
                  <a:srgbClr val="3333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表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2672503" y="1293547"/>
            <a:ext cx="656086" cy="1198880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r>
              <a:rPr lang="zh-CN" altLang="en-US" sz="2400">
                <a:ea typeface="宋体" panose="02010600030101010101" pitchFamily="2" charset="-122"/>
              </a:rPr>
              <a:t>不及物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6515048" y="1293547"/>
            <a:ext cx="656086" cy="1198880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r>
              <a:rPr lang="zh-CN" altLang="en-US" sz="2400">
                <a:ea typeface="宋体" panose="02010600030101010101" pitchFamily="2" charset="-122"/>
              </a:rPr>
              <a:t>及</a:t>
            </a:r>
          </a:p>
          <a:p>
            <a:endParaRPr lang="zh-CN" altLang="en-US" sz="2400">
              <a:ea typeface="宋体" panose="02010600030101010101" pitchFamily="2" charset="-122"/>
            </a:endParaRPr>
          </a:p>
          <a:p>
            <a:r>
              <a:rPr lang="zh-CN" altLang="en-US" sz="2400">
                <a:ea typeface="宋体" panose="02010600030101010101" pitchFamily="2" charset="-122"/>
              </a:rPr>
              <a:t>物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10763944" y="1293547"/>
            <a:ext cx="656086" cy="1198880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r>
              <a:rPr lang="zh-CN" altLang="en-US" sz="2400">
                <a:ea typeface="宋体" panose="02010600030101010101" pitchFamily="2" charset="-122"/>
              </a:rPr>
              <a:t>系动词</a:t>
            </a:r>
          </a:p>
        </p:txBody>
      </p:sp>
    </p:spTree>
    <p:custDataLst>
      <p:tags r:id="rId2"/>
    </p:custDataLst>
  </p:cSld>
  <p:clrMapOvr>
    <a:masterClrMapping/>
  </p:clrMapOvr>
  <mc:AlternateContent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70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9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2" dur="1" fill="hold"/>
                                        <p:tgtEl>
                                          <p:spTgt spid="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7049" grpId="0"/>
      <p:bldP spid="89098" grpId="0"/>
      <p:bldP spid="3" grpId="0"/>
      <p:bldP spid="4" grpId="0"/>
      <p:bldP spid="5" grpId="0"/>
      <p:bldP spid="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>
            <p:custDataLst>
              <p:tags r:id="rId2"/>
            </p:custDataLst>
          </p:nvPr>
        </p:nvSpPr>
        <p:spPr>
          <a:xfrm>
            <a:off x="11758" y="438449"/>
            <a:ext cx="3987308" cy="792382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vertOverflow="overflow" horzOverflow="overflow" vert="horz" wrap="square" lIns="121904" tIns="60952" rIns="121904" bIns="60952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240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" name="文本框 2"/>
          <p:cNvSpPr txBox="1"/>
          <p:nvPr>
            <p:custDataLst>
              <p:tags r:id="rId3"/>
            </p:custDataLst>
          </p:nvPr>
        </p:nvSpPr>
        <p:spPr>
          <a:xfrm>
            <a:off x="73557" y="465539"/>
            <a:ext cx="3337148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buClrTx/>
              <a:buSzTx/>
              <a:buFontTx/>
            </a:pPr>
            <a:r>
              <a:rPr lang="en-US" altLang="zh-CN" sz="40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Practice</a:t>
            </a:r>
          </a:p>
        </p:txBody>
      </p:sp>
      <p:sp>
        <p:nvSpPr>
          <p:cNvPr id="18" name="矩形 17"/>
          <p:cNvSpPr/>
          <p:nvPr>
            <p:custDataLst>
              <p:tags r:id="rId4"/>
            </p:custDataLst>
          </p:nvPr>
        </p:nvSpPr>
        <p:spPr>
          <a:xfrm>
            <a:off x="3092397" y="614533"/>
            <a:ext cx="460530" cy="441059"/>
          </a:xfrm>
          <a:prstGeom prst="rect">
            <a:avLst/>
          </a:prstGeom>
          <a:solidFill>
            <a:srgbClr val="33CC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vertOverflow="overflow" horzOverflow="overflow" vert="horz" wrap="square" lIns="121904" tIns="60952" rIns="121904" bIns="60952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240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2" name="圆角矩形标注 11"/>
          <p:cNvSpPr/>
          <p:nvPr/>
        </p:nvSpPr>
        <p:spPr>
          <a:xfrm>
            <a:off x="4567109" y="402117"/>
            <a:ext cx="4445298" cy="863493"/>
          </a:xfrm>
          <a:prstGeom prst="wedgeRoundRectCallou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465" b="1" i="0" baseline="0" noProof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8436" name="矩形 20486"/>
          <p:cNvSpPr/>
          <p:nvPr/>
        </p:nvSpPr>
        <p:spPr>
          <a:xfrm>
            <a:off x="382129" y="1213116"/>
            <a:ext cx="10080438" cy="526986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735" b="1">
                <a:latin typeface="Times New Roman" panose="02020603050405020304" pitchFamily="18" charset="0"/>
                <a:ea typeface="宋体" panose="02010600030101010101" pitchFamily="2" charset="-122"/>
              </a:rPr>
              <a:t>The leaves fall.</a:t>
            </a:r>
          </a:p>
          <a:p>
            <a:pPr>
              <a:lnSpc>
                <a:spcPct val="150000"/>
              </a:lnSpc>
            </a:pPr>
            <a:r>
              <a:rPr lang="en-US" altLang="zh-CN" sz="3735" b="1">
                <a:latin typeface="Times New Roman" panose="02020603050405020304" pitchFamily="18" charset="0"/>
                <a:ea typeface="宋体" panose="02010600030101010101" pitchFamily="2" charset="-122"/>
              </a:rPr>
              <a:t>Leaves are yellow. </a:t>
            </a:r>
          </a:p>
          <a:p>
            <a:pPr>
              <a:lnSpc>
                <a:spcPct val="150000"/>
              </a:lnSpc>
            </a:pPr>
            <a:r>
              <a:rPr lang="en-US" altLang="zh-CN" sz="3735" b="1">
                <a:latin typeface="Times New Roman" panose="02020603050405020304" pitchFamily="18" charset="0"/>
                <a:ea typeface="宋体" panose="02010600030101010101" pitchFamily="2" charset="-122"/>
              </a:rPr>
              <a:t>Farmers pick apples.</a:t>
            </a:r>
          </a:p>
          <a:p>
            <a:pPr>
              <a:lnSpc>
                <a:spcPct val="150000"/>
              </a:lnSpc>
            </a:pPr>
            <a:r>
              <a:rPr lang="en-US" altLang="zh-CN" sz="3735" b="1">
                <a:latin typeface="Times New Roman" panose="02020603050405020304" pitchFamily="18" charset="0"/>
                <a:ea typeface="宋体" panose="02010600030101010101" pitchFamily="2" charset="-122"/>
              </a:rPr>
              <a:t>Autumn comes.</a:t>
            </a:r>
          </a:p>
          <a:p>
            <a:pPr>
              <a:lnSpc>
                <a:spcPct val="150000"/>
              </a:lnSpc>
            </a:pPr>
            <a:r>
              <a:rPr lang="en-US" altLang="zh-CN" sz="3735" b="1">
                <a:latin typeface="Times New Roman" panose="02020603050405020304" pitchFamily="18" charset="0"/>
                <a:ea typeface="宋体" panose="02010600030101010101" pitchFamily="2" charset="-122"/>
              </a:rPr>
              <a:t>Fruit tastes delicious. </a:t>
            </a:r>
          </a:p>
          <a:p>
            <a:pPr>
              <a:lnSpc>
                <a:spcPct val="150000"/>
              </a:lnSpc>
            </a:pPr>
            <a:r>
              <a:rPr lang="en-US" altLang="zh-CN" sz="3735" b="1">
                <a:latin typeface="Times New Roman" panose="02020603050405020304" pitchFamily="18" charset="0"/>
                <a:ea typeface="宋体" panose="02010600030101010101" pitchFamily="2" charset="-122"/>
              </a:rPr>
              <a:t>We enjoy autumn.</a:t>
            </a:r>
          </a:p>
        </p:txBody>
      </p:sp>
      <p:sp>
        <p:nvSpPr>
          <p:cNvPr id="18437" name="文本框 20487"/>
          <p:cNvSpPr txBox="1"/>
          <p:nvPr/>
        </p:nvSpPr>
        <p:spPr>
          <a:xfrm>
            <a:off x="8945528" y="1724447"/>
            <a:ext cx="2133337" cy="608330"/>
          </a:xfrm>
          <a:prstGeom prst="rect">
            <a:avLst/>
          </a:prstGeom>
          <a:solidFill>
            <a:schemeClr val="bg1">
              <a:lumMod val="75000"/>
            </a:schemeClr>
          </a:solidFill>
          <a:ln w="9525">
            <a:noFill/>
          </a:ln>
        </p:spPr>
        <p:txBody>
          <a:bodyPr wrap="square" anchor="t">
            <a:spAutoFit/>
          </a:bodyPr>
          <a:lstStyle/>
          <a:p>
            <a:pPr algn="ctr">
              <a:lnSpc>
                <a:spcPct val="90000"/>
              </a:lnSpc>
              <a:spcBef>
                <a:spcPct val="50000"/>
              </a:spcBef>
            </a:pPr>
            <a:r>
              <a:rPr lang="en-US" altLang="zh-CN" sz="3735" b="1">
                <a:latin typeface="Times New Roman" panose="02020603050405020304" pitchFamily="18" charset="0"/>
                <a:ea typeface="宋体" panose="02010600030101010101" pitchFamily="2" charset="-122"/>
              </a:rPr>
              <a:t>S+V</a:t>
            </a:r>
          </a:p>
        </p:txBody>
      </p:sp>
      <p:sp>
        <p:nvSpPr>
          <p:cNvPr id="18438" name="文本框 20488"/>
          <p:cNvSpPr txBox="1"/>
          <p:nvPr/>
        </p:nvSpPr>
        <p:spPr>
          <a:xfrm>
            <a:off x="8898545" y="3317677"/>
            <a:ext cx="2234924" cy="551815"/>
          </a:xfrm>
          <a:prstGeom prst="rect">
            <a:avLst/>
          </a:prstGeom>
          <a:solidFill>
            <a:schemeClr val="bg1">
              <a:lumMod val="75000"/>
            </a:schemeClr>
          </a:solidFill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en-US" altLang="zh-CN" sz="3735" b="1">
                <a:latin typeface="Times New Roman" panose="02020603050405020304" pitchFamily="18" charset="0"/>
                <a:ea typeface="宋体" panose="02010600030101010101" pitchFamily="2" charset="-122"/>
              </a:rPr>
              <a:t>S+V+O</a:t>
            </a:r>
          </a:p>
        </p:txBody>
      </p:sp>
      <p:sp>
        <p:nvSpPr>
          <p:cNvPr id="18439" name="文本框 20489"/>
          <p:cNvSpPr txBox="1"/>
          <p:nvPr/>
        </p:nvSpPr>
        <p:spPr>
          <a:xfrm>
            <a:off x="8898545" y="4794928"/>
            <a:ext cx="2234924" cy="551815"/>
          </a:xfrm>
          <a:prstGeom prst="rect">
            <a:avLst/>
          </a:prstGeom>
          <a:solidFill>
            <a:schemeClr val="bg1">
              <a:lumMod val="75000"/>
            </a:schemeClr>
          </a:solidFill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en-US" altLang="zh-CN" sz="3735" b="1">
                <a:latin typeface="Times New Roman" panose="02020603050405020304" pitchFamily="18" charset="0"/>
                <a:ea typeface="宋体" panose="02010600030101010101" pitchFamily="2" charset="-122"/>
              </a:rPr>
              <a:t>S+V+P</a:t>
            </a:r>
          </a:p>
        </p:txBody>
      </p:sp>
      <p:sp>
        <p:nvSpPr>
          <p:cNvPr id="20501" name="椭圆 20500"/>
          <p:cNvSpPr/>
          <p:nvPr/>
        </p:nvSpPr>
        <p:spPr>
          <a:xfrm>
            <a:off x="2625095" y="1456087"/>
            <a:ext cx="1118309" cy="763599"/>
          </a:xfrm>
          <a:prstGeom prst="ellipse">
            <a:avLst/>
          </a:prstGeom>
          <a:noFill/>
          <a:ln w="28575" cap="flat" cmpd="sng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endParaRPr lang="zh-CN" altLang="en-US" sz="3735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502" name="文本框 20501"/>
          <p:cNvSpPr txBox="1"/>
          <p:nvPr/>
        </p:nvSpPr>
        <p:spPr>
          <a:xfrm>
            <a:off x="3552505" y="1761273"/>
            <a:ext cx="1246562" cy="66611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735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vi.</a:t>
            </a:r>
          </a:p>
        </p:txBody>
      </p:sp>
      <p:sp>
        <p:nvSpPr>
          <p:cNvPr id="20503" name="文本框 20502"/>
          <p:cNvSpPr txBox="1"/>
          <p:nvPr/>
        </p:nvSpPr>
        <p:spPr>
          <a:xfrm>
            <a:off x="2733879" y="2621380"/>
            <a:ext cx="2687835" cy="66611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735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linking v.</a:t>
            </a:r>
          </a:p>
        </p:txBody>
      </p:sp>
      <p:sp>
        <p:nvSpPr>
          <p:cNvPr id="20508" name="文本框 20507"/>
          <p:cNvSpPr txBox="1"/>
          <p:nvPr/>
        </p:nvSpPr>
        <p:spPr>
          <a:xfrm>
            <a:off x="3320547" y="3500535"/>
            <a:ext cx="1246562" cy="66611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735" b="1" err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vt.</a:t>
            </a:r>
          </a:p>
        </p:txBody>
      </p:sp>
      <p:sp>
        <p:nvSpPr>
          <p:cNvPr id="20514" name="椭圆 20513"/>
          <p:cNvSpPr/>
          <p:nvPr/>
        </p:nvSpPr>
        <p:spPr>
          <a:xfrm>
            <a:off x="1919062" y="2361908"/>
            <a:ext cx="862647" cy="768678"/>
          </a:xfrm>
          <a:prstGeom prst="ellipse">
            <a:avLst/>
          </a:prstGeom>
          <a:noFill/>
          <a:ln w="28575" cap="flat" cmpd="sng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endParaRPr lang="zh-CN" altLang="en-US" sz="3735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515" name="椭圆 20514"/>
          <p:cNvSpPr/>
          <p:nvPr/>
        </p:nvSpPr>
        <p:spPr>
          <a:xfrm>
            <a:off x="2257687" y="3224555"/>
            <a:ext cx="1062436" cy="767832"/>
          </a:xfrm>
          <a:prstGeom prst="ellipse">
            <a:avLst/>
          </a:prstGeom>
          <a:noFill/>
          <a:ln w="28575" cap="flat" cmpd="sng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endParaRPr lang="zh-CN" altLang="en-US" sz="3735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516" name="椭圆 20515"/>
          <p:cNvSpPr/>
          <p:nvPr/>
        </p:nvSpPr>
        <p:spPr>
          <a:xfrm>
            <a:off x="2272079" y="4085509"/>
            <a:ext cx="1471325" cy="708573"/>
          </a:xfrm>
          <a:prstGeom prst="ellipse">
            <a:avLst/>
          </a:prstGeom>
          <a:noFill/>
          <a:ln w="28575" cap="flat" cmpd="sng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endParaRPr lang="zh-CN" altLang="en-US" sz="3735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517" name="文本框 20516"/>
          <p:cNvSpPr txBox="1"/>
          <p:nvPr/>
        </p:nvSpPr>
        <p:spPr>
          <a:xfrm>
            <a:off x="3742981" y="4195986"/>
            <a:ext cx="1246562" cy="66611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735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vi.</a:t>
            </a:r>
          </a:p>
        </p:txBody>
      </p:sp>
      <p:sp>
        <p:nvSpPr>
          <p:cNvPr id="20518" name="椭圆 20517"/>
          <p:cNvSpPr/>
          <p:nvPr/>
        </p:nvSpPr>
        <p:spPr>
          <a:xfrm>
            <a:off x="1586363" y="4892283"/>
            <a:ext cx="1293547" cy="768678"/>
          </a:xfrm>
          <a:prstGeom prst="ellipse">
            <a:avLst/>
          </a:prstGeom>
          <a:noFill/>
          <a:ln w="28575" cap="flat" cmpd="sng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endParaRPr lang="zh-CN" altLang="en-US" sz="3735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519" name="文本框 20518"/>
          <p:cNvSpPr txBox="1"/>
          <p:nvPr/>
        </p:nvSpPr>
        <p:spPr>
          <a:xfrm>
            <a:off x="2301708" y="5375670"/>
            <a:ext cx="2687835" cy="66611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735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linking v.</a:t>
            </a:r>
          </a:p>
        </p:txBody>
      </p:sp>
      <p:sp>
        <p:nvSpPr>
          <p:cNvPr id="20520" name="椭圆 20519"/>
          <p:cNvSpPr/>
          <p:nvPr/>
        </p:nvSpPr>
        <p:spPr>
          <a:xfrm>
            <a:off x="1239273" y="5726146"/>
            <a:ext cx="1273229" cy="768678"/>
          </a:xfrm>
          <a:prstGeom prst="ellipse">
            <a:avLst/>
          </a:prstGeom>
          <a:noFill/>
          <a:ln w="28575" cap="flat" cmpd="sng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endParaRPr lang="zh-CN" altLang="en-US" sz="3735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521" name="文本框 20520"/>
          <p:cNvSpPr txBox="1"/>
          <p:nvPr/>
        </p:nvSpPr>
        <p:spPr>
          <a:xfrm>
            <a:off x="2301286" y="6071121"/>
            <a:ext cx="1246562" cy="66611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735" b="1" err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vt.</a:t>
            </a:r>
          </a:p>
        </p:txBody>
      </p:sp>
      <p:sp>
        <p:nvSpPr>
          <p:cNvPr id="20522" name="直接连接符 20521"/>
          <p:cNvSpPr/>
          <p:nvPr/>
        </p:nvSpPr>
        <p:spPr>
          <a:xfrm>
            <a:off x="3744250" y="1828574"/>
            <a:ext cx="5153870" cy="327620"/>
          </a:xfrm>
          <a:prstGeom prst="line">
            <a:avLst/>
          </a:prstGeom>
          <a:ln w="28575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/>
        </p:txBody>
      </p:sp>
      <p:sp>
        <p:nvSpPr>
          <p:cNvPr id="20523" name="直接连接符 20522"/>
          <p:cNvSpPr/>
          <p:nvPr/>
        </p:nvSpPr>
        <p:spPr>
          <a:xfrm>
            <a:off x="4182770" y="2845295"/>
            <a:ext cx="4648473" cy="2142649"/>
          </a:xfrm>
          <a:prstGeom prst="line">
            <a:avLst/>
          </a:prstGeom>
          <a:ln w="28575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/>
        </p:txBody>
      </p:sp>
      <p:sp>
        <p:nvSpPr>
          <p:cNvPr id="20524" name="直接连接符 20523"/>
          <p:cNvSpPr/>
          <p:nvPr/>
        </p:nvSpPr>
        <p:spPr>
          <a:xfrm flipV="1">
            <a:off x="4661077" y="3643604"/>
            <a:ext cx="4072811" cy="15238"/>
          </a:xfrm>
          <a:prstGeom prst="line">
            <a:avLst/>
          </a:prstGeom>
          <a:ln w="28575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/>
        </p:txBody>
      </p:sp>
      <p:sp>
        <p:nvSpPr>
          <p:cNvPr id="20525" name="直接连接符 20524"/>
          <p:cNvSpPr/>
          <p:nvPr/>
        </p:nvSpPr>
        <p:spPr>
          <a:xfrm flipV="1">
            <a:off x="3743404" y="2156194"/>
            <a:ext cx="5156410" cy="2225612"/>
          </a:xfrm>
          <a:prstGeom prst="line">
            <a:avLst/>
          </a:prstGeom>
          <a:ln w="28575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/>
        </p:txBody>
      </p:sp>
      <p:sp>
        <p:nvSpPr>
          <p:cNvPr id="20526" name="直接连接符 20525"/>
          <p:cNvSpPr/>
          <p:nvPr/>
        </p:nvSpPr>
        <p:spPr>
          <a:xfrm flipV="1">
            <a:off x="4660231" y="5082759"/>
            <a:ext cx="4171012" cy="287831"/>
          </a:xfrm>
          <a:prstGeom prst="line">
            <a:avLst/>
          </a:prstGeom>
          <a:ln w="28575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/>
        </p:txBody>
      </p:sp>
      <p:sp>
        <p:nvSpPr>
          <p:cNvPr id="20527" name="直接连接符 20526"/>
          <p:cNvSpPr/>
          <p:nvPr/>
        </p:nvSpPr>
        <p:spPr>
          <a:xfrm flipV="1">
            <a:off x="3999912" y="3818842"/>
            <a:ext cx="4733976" cy="2307728"/>
          </a:xfrm>
          <a:prstGeom prst="line">
            <a:avLst/>
          </a:prstGeom>
          <a:ln w="28575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/>
        </p:txBody>
      </p:sp>
      <p:sp>
        <p:nvSpPr>
          <p:cNvPr id="18434" name="文本框 20484"/>
          <p:cNvSpPr txBox="1"/>
          <p:nvPr/>
        </p:nvSpPr>
        <p:spPr>
          <a:xfrm>
            <a:off x="4900232" y="429631"/>
            <a:ext cx="10080438" cy="74803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265" b="1" i="1" err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Let’s practise.</a:t>
            </a:r>
          </a:p>
        </p:txBody>
      </p:sp>
    </p:spTree>
    <p:custDataLst>
      <p:tags r:id="rId5"/>
    </p:custDataLst>
  </p:cSld>
  <p:clrMapOvr>
    <a:masterClrMapping/>
  </p:clrMapOvr>
  <mc:AlternateContent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5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205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05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8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205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205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20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205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6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205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205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205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205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54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6" dur="500"/>
                                        <p:tgtEl>
                                          <p:spTgt spid="205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1" dur="500"/>
                                        <p:tgtEl>
                                          <p:spTgt spid="205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 nodeType="clickPar">
                      <p:stCondLst>
                        <p:cond delay="indefinite"/>
                      </p:stCondLst>
                      <p:childTnLst>
                        <p:par>
                          <p:cTn id="6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6" dur="500"/>
                                        <p:tgtEl>
                                          <p:spTgt spid="205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 nodeType="clickPar">
                      <p:stCondLst>
                        <p:cond delay="indefinite"/>
                      </p:stCondLst>
                      <p:childTnLst>
                        <p:par>
                          <p:cTn id="6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1" dur="500"/>
                                        <p:tgtEl>
                                          <p:spTgt spid="205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 nodeType="clickPar">
                      <p:stCondLst>
                        <p:cond delay="indefinite"/>
                      </p:stCondLst>
                      <p:childTnLst>
                        <p:par>
                          <p:cTn id="7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6" dur="500"/>
                                        <p:tgtEl>
                                          <p:spTgt spid="205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 nodeType="clickPar">
                      <p:stCondLst>
                        <p:cond delay="indefinite"/>
                      </p:stCondLst>
                      <p:childTnLst>
                        <p:par>
                          <p:cTn id="7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1" dur="500"/>
                                        <p:tgtEl>
                                          <p:spTgt spid="205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 nodeType="clickPar">
                      <p:stCondLst>
                        <p:cond delay="indefinite"/>
                      </p:stCondLst>
                      <p:childTnLst>
                        <p:par>
                          <p:cTn id="8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6" dur="500"/>
                                        <p:tgtEl>
                                          <p:spTgt spid="205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2" grpId="0"/>
      <p:bldP spid="20503" grpId="0"/>
      <p:bldP spid="20508" grpId="0"/>
      <p:bldP spid="20517" grpId="0"/>
      <p:bldP spid="20519" grpId="0"/>
      <p:bldP spid="20521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2" name="图片 11" hidden="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033" b="24201"/>
          <a:stretch>
            <a:fillRect/>
          </a:stretch>
        </p:blipFill>
        <p:spPr>
          <a:xfrm>
            <a:off x="2516593" y="-867"/>
            <a:ext cx="6288654" cy="6859217"/>
          </a:xfrm>
          <a:prstGeom prst="rect">
            <a:avLst/>
          </a:prstGeom>
        </p:spPr>
      </p:pic>
      <p:sp>
        <p:nvSpPr>
          <p:cNvPr id="13" name="圆角矩形 12"/>
          <p:cNvSpPr/>
          <p:nvPr>
            <p:custDataLst>
              <p:tags r:id="rId5"/>
            </p:custDataLst>
          </p:nvPr>
        </p:nvSpPr>
        <p:spPr>
          <a:xfrm>
            <a:off x="685756" y="389268"/>
            <a:ext cx="895828" cy="764406"/>
          </a:xfrm>
          <a:prstGeom prst="roundRect">
            <a:avLst/>
          </a:prstGeom>
          <a:solidFill>
            <a:srgbClr val="33CCCC"/>
          </a:solidFill>
          <a:ln w="19050">
            <a:solidFill>
              <a:srgbClr val="373545"/>
            </a:solidFill>
          </a:ln>
          <a:effectLst>
            <a:outerShdw blurRad="673100" dist="38100" dir="2700000" sx="104000" sy="104000" algn="tl" rotWithShape="0">
              <a:schemeClr val="bg2">
                <a:alpha val="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vertOverflow="overflow" horzOverflow="overflow" vert="horz" wrap="square" lIns="91423" tIns="45711" rIns="91423" bIns="45711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6" name="Text Box 8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gray">
          <a:xfrm>
            <a:off x="438425" y="303069"/>
            <a:ext cx="1390902" cy="90678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en-US" altLang="zh-CN" sz="53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</a:p>
        </p:txBody>
      </p:sp>
      <p:sp>
        <p:nvSpPr>
          <p:cNvPr id="3" name="矩形 2"/>
          <p:cNvSpPr/>
          <p:nvPr/>
        </p:nvSpPr>
        <p:spPr>
          <a:xfrm>
            <a:off x="1665940" y="426667"/>
            <a:ext cx="10373773" cy="624840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3465" b="1">
                <a:solidFill>
                  <a:srgbClr val="403152"/>
                </a:solidFill>
                <a:latin typeface="Times New Roman" panose="02020603050405020304" pitchFamily="18" charset="0"/>
                <a:sym typeface="+mn-ea"/>
              </a:rPr>
              <a:t>Write down the main structure of the sentences. </a:t>
            </a:r>
          </a:p>
        </p:txBody>
      </p:sp>
      <p:sp>
        <p:nvSpPr>
          <p:cNvPr id="92162" name="Rectangle 2"/>
          <p:cNvSpPr>
            <a:spLocks noGrp="1" noRot="1" noChangeArrowheads="1"/>
          </p:cNvSpPr>
          <p:nvPr/>
        </p:nvSpPr>
        <p:spPr>
          <a:xfrm>
            <a:off x="236867" y="1230885"/>
            <a:ext cx="8629605" cy="6399933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609600" indent="-609600">
              <a:buFont typeface="Wingdings" panose="05000000000000000000" pitchFamily="2" charset="2"/>
              <a:buNone/>
            </a:pPr>
            <a:r>
              <a:rPr lang="en-US" altLang="zh-CN" sz="3735" b="1">
                <a:latin typeface="Times New Roman" panose="02020603050405020304" pitchFamily="18" charset="0"/>
              </a:rPr>
              <a:t>1. We have four seasons.</a:t>
            </a:r>
          </a:p>
          <a:p>
            <a:pPr marL="609600" indent="-609600">
              <a:buFont typeface="Wingdings" panose="05000000000000000000" pitchFamily="2" charset="2"/>
              <a:buNone/>
            </a:pPr>
            <a:r>
              <a:rPr lang="en-US" altLang="zh-CN" sz="3735" b="1">
                <a:solidFill>
                  <a:srgbClr val="FF0000"/>
                </a:solidFill>
                <a:latin typeface="Times New Roman" panose="02020603050405020304" pitchFamily="18" charset="0"/>
              </a:rPr>
              <a:t>      S + V + O</a:t>
            </a:r>
          </a:p>
          <a:p>
            <a:pPr marL="609600" indent="-609600">
              <a:buFont typeface="Wingdings" panose="05000000000000000000" pitchFamily="2" charset="2"/>
              <a:buNone/>
            </a:pPr>
            <a:r>
              <a:rPr lang="en-US" altLang="zh-CN" sz="3735" b="1">
                <a:latin typeface="Times New Roman" panose="02020603050405020304" pitchFamily="18" charset="0"/>
              </a:rPr>
              <a:t>2. They are quite different.</a:t>
            </a:r>
          </a:p>
          <a:p>
            <a:pPr marL="609600" indent="-609600">
              <a:buFont typeface="Wingdings" panose="05000000000000000000" pitchFamily="2" charset="2"/>
              <a:buNone/>
            </a:pPr>
            <a:r>
              <a:rPr lang="en-US" altLang="zh-CN" sz="3735" b="1">
                <a:solidFill>
                  <a:srgbClr val="FF0000"/>
                </a:solidFill>
                <a:latin typeface="Times New Roman" panose="02020603050405020304" pitchFamily="18" charset="0"/>
              </a:rPr>
              <a:t>      S + V + P</a:t>
            </a:r>
          </a:p>
          <a:p>
            <a:pPr marL="609600" indent="-609600">
              <a:buFont typeface="Wingdings" panose="05000000000000000000" pitchFamily="2" charset="2"/>
              <a:buNone/>
            </a:pPr>
            <a:r>
              <a:rPr lang="en-US" altLang="zh-CN" sz="3735" b="1">
                <a:latin typeface="Times New Roman" panose="02020603050405020304" pitchFamily="18" charset="0"/>
              </a:rPr>
              <a:t>3.  Spring is warm and sunny.</a:t>
            </a:r>
          </a:p>
          <a:p>
            <a:pPr marL="609600" indent="-609600">
              <a:buFont typeface="Wingdings" panose="05000000000000000000" pitchFamily="2" charset="2"/>
              <a:buNone/>
            </a:pPr>
            <a:r>
              <a:rPr lang="en-US" altLang="zh-CN" sz="3735" b="1">
                <a:solidFill>
                  <a:srgbClr val="FF0000"/>
                </a:solidFill>
                <a:latin typeface="Times New Roman" panose="02020603050405020304" pitchFamily="18" charset="0"/>
              </a:rPr>
              <a:t>      S + V + P</a:t>
            </a:r>
          </a:p>
          <a:p>
            <a:pPr marL="609600" indent="-609600">
              <a:buFont typeface="Wingdings" panose="05000000000000000000" pitchFamily="2" charset="2"/>
              <a:buNone/>
            </a:pPr>
            <a:r>
              <a:rPr lang="en-US" altLang="zh-CN" sz="3735" b="1">
                <a:latin typeface="Times New Roman" panose="02020603050405020304" pitchFamily="18" charset="0"/>
              </a:rPr>
              <a:t>4.  We fly kites.</a:t>
            </a:r>
          </a:p>
          <a:p>
            <a:pPr marL="609600" indent="-609600">
              <a:buFont typeface="Wingdings" panose="05000000000000000000" pitchFamily="2" charset="2"/>
              <a:buNone/>
            </a:pPr>
            <a:r>
              <a:rPr lang="en-US" altLang="zh-CN" sz="3735" b="1">
                <a:solidFill>
                  <a:srgbClr val="FF0000"/>
                </a:solidFill>
                <a:latin typeface="Times New Roman" panose="02020603050405020304" pitchFamily="18" charset="0"/>
              </a:rPr>
              <a:t>      S + V + O</a:t>
            </a:r>
          </a:p>
        </p:txBody>
      </p:sp>
    </p:spTree>
    <p:custDataLst>
      <p:tags r:id="rId7"/>
    </p:custDataLst>
  </p:cSld>
  <p:clrMapOvr>
    <a:masterClrMapping/>
  </p:clrMapOvr>
  <mc:AlternateContent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921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  <p:cond evt="onBegin" delay="0">
                          <p:tn val="7"/>
                        </p:cond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21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  <p:cond evt="onBegin" delay="0">
                          <p:tn val="12"/>
                        </p:cond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9216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  <p:cond evt="onBegin" delay="0">
                          <p:tn val="17"/>
                        </p:cond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9216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  <p:cond evt="onBegin" delay="0">
                          <p:tn val="22"/>
                        </p:cond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9216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  <p:cond evt="onBegin" delay="0">
                          <p:tn val="27"/>
                        </p:cond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9216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  <p:cond evt="onBegin" delay="0">
                          <p:tn val="32"/>
                        </p:cond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9216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  <p:cond evt="onBegin" delay="0">
                          <p:tn val="37"/>
                        </p:cond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9216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62" grpId="0" uiExpand="1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2" name="图片 11" hidden="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033" b="24201"/>
          <a:stretch>
            <a:fillRect/>
          </a:stretch>
        </p:blipFill>
        <p:spPr>
          <a:xfrm>
            <a:off x="2516593" y="-867"/>
            <a:ext cx="6288654" cy="6859217"/>
          </a:xfrm>
          <a:prstGeom prst="rect">
            <a:avLst/>
          </a:prstGeom>
        </p:spPr>
      </p:pic>
      <p:sp>
        <p:nvSpPr>
          <p:cNvPr id="65540" name="矩形 65539"/>
          <p:cNvSpPr/>
          <p:nvPr/>
        </p:nvSpPr>
        <p:spPr>
          <a:xfrm>
            <a:off x="990384" y="2698170"/>
            <a:ext cx="9224141" cy="2935878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32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>
              <a:lnSpc>
                <a:spcPct val="120000"/>
              </a:lnSpc>
              <a:buNone/>
            </a:pPr>
            <a:endParaRPr lang="en-US" altLang="zh-CN" sz="3735" b="1">
              <a:solidFill>
                <a:schemeClr val="tx1"/>
              </a:solidFill>
              <a:latin typeface="Times New Roman" panose="02020603050405020304" pitchFamily="18" charset="0"/>
            </a:endParaRPr>
          </a:p>
          <a:p>
            <a:pPr lvl="0">
              <a:lnSpc>
                <a:spcPct val="120000"/>
              </a:lnSpc>
              <a:buNone/>
            </a:pPr>
            <a:r>
              <a:rPr lang="en-US" altLang="zh-CN" sz="4800">
                <a:solidFill>
                  <a:srgbClr val="800000"/>
                </a:solidFill>
              </a:rPr>
              <a:t>  </a:t>
            </a:r>
          </a:p>
          <a:p>
            <a:pPr lvl="0">
              <a:lnSpc>
                <a:spcPct val="120000"/>
              </a:lnSpc>
              <a:buNone/>
            </a:pPr>
            <a:r>
              <a:rPr lang="en-US" altLang="zh-CN" sz="4800" b="1">
                <a:solidFill>
                  <a:schemeClr val="tx1"/>
                </a:solidFill>
              </a:rPr>
              <a:t> </a:t>
            </a:r>
            <a:r>
              <a:rPr lang="en-US" altLang="zh-CN" sz="4800">
                <a:solidFill>
                  <a:srgbClr val="800000"/>
                </a:solidFill>
              </a:rPr>
              <a:t>  </a:t>
            </a:r>
          </a:p>
          <a:p>
            <a:pPr lvl="0">
              <a:buNone/>
            </a:pPr>
            <a:endParaRPr lang="en-US" altLang="zh-CN" sz="4800">
              <a:solidFill>
                <a:srgbClr val="800000"/>
              </a:solidFill>
            </a:endParaRPr>
          </a:p>
        </p:txBody>
      </p:sp>
      <p:sp>
        <p:nvSpPr>
          <p:cNvPr id="6147" name="内容占位符 2"/>
          <p:cNvSpPr>
            <a:spLocks noGrp="1"/>
          </p:cNvSpPr>
          <p:nvPr/>
        </p:nvSpPr>
        <p:spPr>
          <a:xfrm>
            <a:off x="414721" y="1558521"/>
            <a:ext cx="11648695" cy="430561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121904" tIns="60952" rIns="121904" bIns="60952" anchor="t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>
                <a:solidFill>
                  <a:srgbClr val="669900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1400">
                <a:solidFill>
                  <a:srgbClr val="669900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200">
                <a:solidFill>
                  <a:srgbClr val="669900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1000">
                <a:solidFill>
                  <a:srgbClr val="669900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000">
                <a:solidFill>
                  <a:srgbClr val="669900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000">
                <a:solidFill>
                  <a:srgbClr val="669900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000">
                <a:solidFill>
                  <a:srgbClr val="669900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000">
                <a:solidFill>
                  <a:srgbClr val="669900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000">
                <a:solidFill>
                  <a:srgbClr val="669900"/>
                </a:solidFill>
                <a:latin typeface="+mn-lt"/>
                <a:ea typeface="+mn-ea"/>
              </a:defRPr>
            </a:lvl9pPr>
          </a:lstStyle>
          <a:p>
            <a:pPr marL="0" marR="0" indent="-342900" algn="l" defTabSz="914400" rtl="0" eaLnBrk="1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charset="0"/>
              <a:buChar char=""/>
            </a:pPr>
            <a:r>
              <a:rPr lang="en-US" sz="4265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sz="3735" b="1">
                <a:solidFill>
                  <a:schemeClr val="tx1"/>
                </a:solidFill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To learn to use the five kinds of sentence structures: </a:t>
            </a:r>
            <a:r>
              <a:rPr lang="en-US" altLang="zh-CN" sz="3735">
                <a:solidFill>
                  <a:schemeClr val="tx1"/>
                </a:solidFill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S+V; S+V+O; S+V+P; S+V+IO+DO; S+V+DO+OC</a:t>
            </a:r>
          </a:p>
          <a:p>
            <a:pPr marL="342900" marR="0" indent="-342900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anose="05000000000000000000" charset="0"/>
              <a:buChar char=""/>
            </a:pPr>
            <a:r>
              <a:rPr lang="en-US" altLang="zh-CN" sz="3735" b="1">
                <a:solidFill>
                  <a:schemeClr val="tx1"/>
                </a:solidFill>
                <a:uFillTx/>
                <a:latin typeface="Times New Roman" panose="02020603050405020304" pitchFamily="18" charset="0"/>
                <a:sym typeface="+mn-ea"/>
              </a:rPr>
              <a:t> To learn the new words and expressions: </a:t>
            </a:r>
            <a:endParaRPr lang="en-US" altLang="zh-CN" sz="3735" b="1" smtClean="0">
              <a:solidFill>
                <a:schemeClr val="tx1"/>
              </a:solidFill>
              <a:uFillTx/>
              <a:latin typeface="Times New Roman" panose="02020603050405020304" pitchFamily="18" charset="0"/>
            </a:endParaRPr>
          </a:p>
          <a:p>
            <a:pPr marL="0" indent="0" eaLnBrk="1" hangingPunct="1">
              <a:lnSpc>
                <a:spcPct val="110000"/>
              </a:lnSpc>
              <a:buNone/>
            </a:pPr>
            <a:r>
              <a:rPr lang="en-US" altLang="zh-CN" sz="3735" smtClean="0">
                <a:solidFill>
                  <a:schemeClr val="tx1"/>
                </a:solidFill>
                <a:uFillTx/>
                <a:latin typeface="Times New Roman" panose="02020603050405020304" pitchFamily="18" charset="0"/>
                <a:sym typeface="+mn-ea"/>
              </a:rPr>
              <a:t>cloud</a:t>
            </a:r>
            <a:r>
              <a:rPr lang="en-US" altLang="zh-CN" sz="3735">
                <a:solidFill>
                  <a:schemeClr val="tx1"/>
                </a:solidFill>
                <a:uFillTx/>
                <a:latin typeface="Times New Roman" panose="02020603050405020304" pitchFamily="18" charset="0"/>
                <a:sym typeface="+mn-ea"/>
              </a:rPr>
              <a:t>, kick, fever, cough, awful, from morning till </a:t>
            </a:r>
            <a:r>
              <a:rPr lang="en-US" altLang="zh-CN" sz="3735" smtClean="0">
                <a:solidFill>
                  <a:schemeClr val="tx1"/>
                </a:solidFill>
                <a:uFillTx/>
                <a:latin typeface="Times New Roman" panose="02020603050405020304" pitchFamily="18" charset="0"/>
                <a:sym typeface="+mn-ea"/>
              </a:rPr>
              <a:t>night</a:t>
            </a:r>
            <a:r>
              <a:rPr lang="zh-CN" altLang="en-US" sz="3735" smtClean="0">
                <a:solidFill>
                  <a:schemeClr val="tx1"/>
                </a:solidFill>
                <a:uFillTx/>
                <a:latin typeface="Times New Roman" panose="02020603050405020304" pitchFamily="18" charset="0"/>
                <a:sym typeface="+mn-ea"/>
              </a:rPr>
              <a:t>，</a:t>
            </a:r>
            <a:endParaRPr lang="en-US" altLang="zh-CN" sz="3735" smtClean="0">
              <a:solidFill>
                <a:schemeClr val="tx1"/>
              </a:solidFill>
              <a:uFillTx/>
              <a:latin typeface="Times New Roman" panose="02020603050405020304" pitchFamily="18" charset="0"/>
            </a:endParaRPr>
          </a:p>
          <a:p>
            <a:pPr marL="0" indent="0" eaLnBrk="1" hangingPunct="1">
              <a:lnSpc>
                <a:spcPct val="110000"/>
              </a:lnSpc>
              <a:buNone/>
            </a:pPr>
            <a:r>
              <a:rPr lang="en-US" altLang="zh-CN" sz="3735" smtClean="0">
                <a:solidFill>
                  <a:schemeClr val="tx1"/>
                </a:solidFill>
                <a:uFillTx/>
                <a:latin typeface="Times New Roman" panose="02020603050405020304" pitchFamily="18" charset="0"/>
                <a:sym typeface="+mn-ea"/>
              </a:rPr>
              <a:t>kick </a:t>
            </a:r>
            <a:r>
              <a:rPr lang="en-US" altLang="zh-CN" sz="3735">
                <a:solidFill>
                  <a:schemeClr val="tx1"/>
                </a:solidFill>
                <a:uFillTx/>
                <a:latin typeface="Times New Roman" panose="02020603050405020304" pitchFamily="18" charset="0"/>
                <a:sym typeface="+mn-ea"/>
              </a:rPr>
              <a:t>the </a:t>
            </a:r>
            <a:r>
              <a:rPr lang="en-US" altLang="zh-CN" sz="3735" smtClean="0">
                <a:solidFill>
                  <a:schemeClr val="tx1"/>
                </a:solidFill>
                <a:uFillTx/>
                <a:latin typeface="Times New Roman" panose="02020603050405020304" pitchFamily="18" charset="0"/>
                <a:sym typeface="+mn-ea"/>
              </a:rPr>
              <a:t>ball</a:t>
            </a:r>
            <a:r>
              <a:rPr lang="en-US" altLang="zh-CN" sz="3735">
                <a:solidFill>
                  <a:schemeClr val="tx1"/>
                </a:solidFill>
                <a:uFillTx/>
                <a:latin typeface="Times New Roman" panose="02020603050405020304" pitchFamily="18" charset="0"/>
                <a:sym typeface="+mn-ea"/>
              </a:rPr>
              <a:t>, </a:t>
            </a:r>
            <a:r>
              <a:rPr lang="en-US" altLang="zh-CN" sz="3735" smtClean="0">
                <a:solidFill>
                  <a:schemeClr val="tx1"/>
                </a:solidFill>
                <a:uFillTx/>
                <a:latin typeface="Times New Roman" panose="02020603050405020304" pitchFamily="18" charset="0"/>
                <a:sym typeface="+mn-ea"/>
              </a:rPr>
              <a:t>have </a:t>
            </a:r>
            <a:r>
              <a:rPr lang="en-US" altLang="zh-CN" sz="3735">
                <a:solidFill>
                  <a:schemeClr val="tx1"/>
                </a:solidFill>
                <a:uFillTx/>
                <a:latin typeface="Times New Roman" panose="02020603050405020304" pitchFamily="18" charset="0"/>
                <a:sym typeface="+mn-ea"/>
              </a:rPr>
              <a:t>a high </a:t>
            </a:r>
            <a:r>
              <a:rPr lang="en-US" altLang="zh-CN" sz="3735" smtClean="0">
                <a:solidFill>
                  <a:schemeClr val="tx1"/>
                </a:solidFill>
                <a:uFillTx/>
                <a:latin typeface="Times New Roman" panose="02020603050405020304" pitchFamily="18" charset="0"/>
                <a:sym typeface="+mn-ea"/>
              </a:rPr>
              <a:t>fever, cough </a:t>
            </a:r>
            <a:r>
              <a:rPr lang="en-US" altLang="zh-CN" sz="3735">
                <a:solidFill>
                  <a:schemeClr val="tx1"/>
                </a:solidFill>
                <a:uFillTx/>
                <a:latin typeface="Times New Roman" panose="02020603050405020304" pitchFamily="18" charset="0"/>
                <a:sym typeface="+mn-ea"/>
              </a:rPr>
              <a:t>a lot,</a:t>
            </a:r>
            <a:endParaRPr lang="en-US" altLang="zh-CN" sz="3735">
              <a:solidFill>
                <a:schemeClr val="tx1"/>
              </a:solidFill>
              <a:uFillTx/>
              <a:latin typeface="Times New Roman" panose="02020603050405020304" pitchFamily="18" charset="0"/>
            </a:endParaRPr>
          </a:p>
          <a:p>
            <a:pPr marL="0" indent="0" eaLnBrk="1" hangingPunct="1">
              <a:lnSpc>
                <a:spcPct val="110000"/>
              </a:lnSpc>
              <a:buNone/>
            </a:pPr>
            <a:r>
              <a:rPr lang="en-US" altLang="zh-CN" sz="3735">
                <a:solidFill>
                  <a:schemeClr val="tx1"/>
                </a:solidFill>
                <a:uFillTx/>
                <a:latin typeface="Times New Roman" panose="02020603050405020304" pitchFamily="18" charset="0"/>
                <a:sym typeface="+mn-ea"/>
              </a:rPr>
              <a:t>an awful day</a:t>
            </a:r>
            <a:endParaRPr kumimoji="0" lang="en-US" altLang="zh-CN" sz="4265" u="none" strike="noStrike" kern="0" cap="none" spc="0" normalizeH="0" baseline="0" noProof="1">
              <a:solidFill>
                <a:schemeClr val="tx1"/>
              </a:solidFill>
              <a:latin typeface="Times New Roman" panose="02020603050405020304" pitchFamily="18" charset="0"/>
              <a:ea typeface="华文新魏" panose="02010800040101010101" pitchFamily="2" charset="-122"/>
              <a:cs typeface="+mn-cs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-1023588" y="4849955"/>
            <a:ext cx="56388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sz="24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.2. </a:t>
            </a:r>
            <a:endParaRPr lang="zh-CN" altLang="en-US" sz="2400"/>
          </a:p>
        </p:txBody>
      </p:sp>
      <p:sp>
        <p:nvSpPr>
          <p:cNvPr id="10" name="矩形 9"/>
          <p:cNvSpPr/>
          <p:nvPr>
            <p:custDataLst>
              <p:tags r:id="rId5"/>
            </p:custDataLst>
          </p:nvPr>
        </p:nvSpPr>
        <p:spPr>
          <a:xfrm>
            <a:off x="752" y="438519"/>
            <a:ext cx="6265406" cy="792382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vertOverflow="overflow" horzOverflow="overflow" vert="horz" wrap="square" lIns="121904" tIns="60952" rIns="121904" bIns="60952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240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1" name="文本框 10"/>
          <p:cNvSpPr txBox="1"/>
          <p:nvPr>
            <p:custDataLst>
              <p:tags r:id="rId6"/>
            </p:custDataLst>
          </p:nvPr>
        </p:nvSpPr>
        <p:spPr>
          <a:xfrm>
            <a:off x="-175332" y="485927"/>
            <a:ext cx="568212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buClrTx/>
              <a:buSzTx/>
              <a:buFontTx/>
            </a:pPr>
            <a:r>
              <a:rPr lang="en-US" altLang="zh-CN" sz="40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Learning Objectives</a:t>
            </a:r>
          </a:p>
        </p:txBody>
      </p:sp>
      <p:sp>
        <p:nvSpPr>
          <p:cNvPr id="13" name="矩形 12"/>
          <p:cNvSpPr/>
          <p:nvPr>
            <p:custDataLst>
              <p:tags r:id="rId7"/>
            </p:custDataLst>
          </p:nvPr>
        </p:nvSpPr>
        <p:spPr>
          <a:xfrm>
            <a:off x="5506793" y="613687"/>
            <a:ext cx="460530" cy="441059"/>
          </a:xfrm>
          <a:prstGeom prst="rect">
            <a:avLst/>
          </a:prstGeom>
          <a:solidFill>
            <a:srgbClr val="33CC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vertOverflow="overflow" horzOverflow="overflow" vert="horz" wrap="square" lIns="121904" tIns="60952" rIns="121904" bIns="60952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240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</p:spTree>
    <p:custDataLst>
      <p:tags r:id="rId8"/>
    </p:custDataLst>
  </p:cSld>
  <p:clrMapOvr>
    <a:masterClrMapping/>
  </p:clrMapOvr>
  <mc:AlternateContent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2" name="图片 11" hidden="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033" b="24201"/>
          <a:stretch>
            <a:fillRect/>
          </a:stretch>
        </p:blipFill>
        <p:spPr>
          <a:xfrm>
            <a:off x="2516593" y="-867"/>
            <a:ext cx="6288654" cy="6859217"/>
          </a:xfrm>
          <a:prstGeom prst="rect">
            <a:avLst/>
          </a:prstGeom>
        </p:spPr>
      </p:pic>
      <p:sp>
        <p:nvSpPr>
          <p:cNvPr id="93186" name="Rectangle 2"/>
          <p:cNvSpPr>
            <a:spLocks noGrp="1" noChangeArrowheads="1"/>
          </p:cNvSpPr>
          <p:nvPr/>
        </p:nvSpPr>
        <p:spPr>
          <a:xfrm>
            <a:off x="1052104" y="844845"/>
            <a:ext cx="6250771" cy="5790434"/>
          </a:xfrm>
          <a:prstGeom prst="rect">
            <a:avLst/>
          </a:prstGeom>
          <a:noFill/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609600" indent="-609600">
              <a:lnSpc>
                <a:spcPct val="120000"/>
              </a:lnSpc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en-US" altLang="zh-CN" sz="3735" b="1">
                <a:latin typeface="Times New Roman" panose="02020603050405020304" pitchFamily="18" charset="0"/>
              </a:rPr>
              <a:t>5. We like summer.</a:t>
            </a:r>
          </a:p>
          <a:p>
            <a:pPr marL="609600" indent="-609600">
              <a:lnSpc>
                <a:spcPct val="120000"/>
              </a:lnSpc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en-US" altLang="zh-CN" sz="3735" b="1">
                <a:solidFill>
                  <a:srgbClr val="FF0000"/>
                </a:solidFill>
                <a:latin typeface="Times New Roman" panose="02020603050405020304" pitchFamily="18" charset="0"/>
              </a:rPr>
              <a:t>     S + V + O</a:t>
            </a:r>
            <a:endParaRPr lang="en-US" altLang="zh-CN" sz="3735" b="1">
              <a:latin typeface="Times New Roman" panose="02020603050405020304" pitchFamily="18" charset="0"/>
            </a:endParaRPr>
          </a:p>
          <a:p>
            <a:pPr marL="609600" indent="-609600">
              <a:lnSpc>
                <a:spcPct val="120000"/>
              </a:lnSpc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en-US" altLang="zh-CN" sz="3735" b="1">
                <a:latin typeface="Times New Roman" panose="02020603050405020304" pitchFamily="18" charset="0"/>
              </a:rPr>
              <a:t>6. Ice cream tastes nice.</a:t>
            </a:r>
          </a:p>
          <a:p>
            <a:pPr marL="609600" indent="-609600">
              <a:lnSpc>
                <a:spcPct val="120000"/>
              </a:lnSpc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en-US" altLang="zh-CN" sz="3735" b="1">
                <a:solidFill>
                  <a:srgbClr val="FF0000"/>
                </a:solidFill>
                <a:latin typeface="Times New Roman" panose="02020603050405020304" pitchFamily="18" charset="0"/>
              </a:rPr>
              <a:t>     S + V + P</a:t>
            </a:r>
            <a:endParaRPr lang="en-US" altLang="zh-CN" sz="3735" b="1">
              <a:latin typeface="Times New Roman" panose="02020603050405020304" pitchFamily="18" charset="0"/>
            </a:endParaRPr>
          </a:p>
          <a:p>
            <a:pPr marL="609600" indent="-609600">
              <a:lnSpc>
                <a:spcPct val="120000"/>
              </a:lnSpc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en-US" altLang="zh-CN" sz="3735" b="1">
                <a:latin typeface="Times New Roman" panose="02020603050405020304" pitchFamily="18" charset="0"/>
              </a:rPr>
              <a:t>7. Autumn arrives.</a:t>
            </a:r>
          </a:p>
          <a:p>
            <a:pPr marL="609600" indent="-609600">
              <a:lnSpc>
                <a:spcPct val="120000"/>
              </a:lnSpc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en-US" altLang="zh-CN" sz="3735" b="1">
                <a:solidFill>
                  <a:srgbClr val="FF0000"/>
                </a:solidFill>
                <a:latin typeface="Times New Roman" panose="02020603050405020304" pitchFamily="18" charset="0"/>
              </a:rPr>
              <a:t>     S + V</a:t>
            </a:r>
            <a:endParaRPr lang="en-US" altLang="zh-CN" sz="3735" b="1">
              <a:latin typeface="Times New Roman" panose="02020603050405020304" pitchFamily="18" charset="0"/>
            </a:endParaRPr>
          </a:p>
          <a:p>
            <a:pPr marL="609600" indent="-609600">
              <a:lnSpc>
                <a:spcPct val="120000"/>
              </a:lnSpc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en-US" altLang="zh-CN" sz="3735" b="1">
                <a:latin typeface="Times New Roman" panose="02020603050405020304" pitchFamily="18" charset="0"/>
              </a:rPr>
              <a:t>8. Snow falls.</a:t>
            </a:r>
          </a:p>
          <a:p>
            <a:pPr marL="609600" indent="-609600">
              <a:lnSpc>
                <a:spcPct val="120000"/>
              </a:lnSpc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en-US" altLang="zh-CN" sz="3735" b="1">
                <a:solidFill>
                  <a:srgbClr val="FF0000"/>
                </a:solidFill>
                <a:latin typeface="Times New Roman" panose="02020603050405020304" pitchFamily="18" charset="0"/>
              </a:rPr>
              <a:t>     S + V</a:t>
            </a:r>
          </a:p>
        </p:txBody>
      </p:sp>
      <p:pic>
        <p:nvPicPr>
          <p:cNvPr id="93187" name="New picture"/>
          <p:cNvPicPr/>
          <p:nvPr/>
        </p:nvPicPr>
        <p:blipFill>
          <a:blip r:embed="rId5"/>
          <a:stretch>
            <a:fillRect/>
          </a:stretch>
        </p:blipFill>
        <p:spPr>
          <a:xfrm>
            <a:off x="10871200" y="10998200"/>
            <a:ext cx="355600" cy="254000"/>
          </a:xfrm>
          <a:prstGeom prst="cube">
            <a:avLst/>
          </a:prstGeom>
        </p:spPr>
      </p:pic>
    </p:spTree>
    <p:custDataLst>
      <p:tags r:id="rId6"/>
    </p:custDataLst>
  </p:cSld>
  <p:clrMapOvr>
    <a:masterClrMapping/>
  </p:clrMapOvr>
  <mc:AlternateContent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931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  <p:cond evt="onBegin" delay="0">
                          <p:tn val="7"/>
                        </p:cond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31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  <p:cond evt="onBegin" delay="0">
                          <p:tn val="12"/>
                        </p:cond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9318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  <p:cond evt="onBegin" delay="0">
                          <p:tn val="17"/>
                        </p:cond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9318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  <p:cond evt="onBegin" delay="0">
                          <p:tn val="22"/>
                        </p:cond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9318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  <p:cond evt="onBegin" delay="0">
                          <p:tn val="27"/>
                        </p:cond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9318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  <p:cond evt="onBegin" delay="0">
                          <p:tn val="32"/>
                        </p:cond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9318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  <p:cond evt="onBegin" delay="0">
                          <p:tn val="37"/>
                        </p:cond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9318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3186" grpId="0" uiExpand="1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" name="矩形 8"/>
          <p:cNvSpPr/>
          <p:nvPr>
            <p:custDataLst>
              <p:tags r:id="rId3"/>
            </p:custDataLst>
          </p:nvPr>
        </p:nvSpPr>
        <p:spPr>
          <a:xfrm>
            <a:off x="752" y="438519"/>
            <a:ext cx="3799371" cy="792382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vertOverflow="overflow" horzOverflow="overflow" vert="horz" wrap="square" lIns="121904" tIns="60952" rIns="121904" bIns="60952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240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12" name="图片 11" hidden="1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033" b="24201"/>
          <a:stretch>
            <a:fillRect/>
          </a:stretch>
        </p:blipFill>
        <p:spPr>
          <a:xfrm>
            <a:off x="2516593" y="-867"/>
            <a:ext cx="6288654" cy="6859217"/>
          </a:xfrm>
          <a:prstGeom prst="rect">
            <a:avLst/>
          </a:prstGeom>
        </p:spPr>
      </p:pic>
      <p:sp>
        <p:nvSpPr>
          <p:cNvPr id="5" name="文本框 4"/>
          <p:cNvSpPr txBox="1"/>
          <p:nvPr>
            <p:custDataLst>
              <p:tags r:id="rId6"/>
            </p:custDataLst>
          </p:nvPr>
        </p:nvSpPr>
        <p:spPr>
          <a:xfrm>
            <a:off x="62552" y="465539"/>
            <a:ext cx="3337148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buClrTx/>
              <a:buSzTx/>
              <a:buFontTx/>
            </a:pPr>
            <a:r>
              <a:rPr lang="en-US" altLang="zh-CN" sz="40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Revision</a:t>
            </a:r>
          </a:p>
        </p:txBody>
      </p:sp>
      <p:sp>
        <p:nvSpPr>
          <p:cNvPr id="18" name="矩形 17"/>
          <p:cNvSpPr/>
          <p:nvPr>
            <p:custDataLst>
              <p:tags r:id="rId7"/>
            </p:custDataLst>
          </p:nvPr>
        </p:nvSpPr>
        <p:spPr>
          <a:xfrm>
            <a:off x="3010281" y="613687"/>
            <a:ext cx="460530" cy="441059"/>
          </a:xfrm>
          <a:prstGeom prst="rect">
            <a:avLst/>
          </a:prstGeom>
          <a:solidFill>
            <a:srgbClr val="33CC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vertOverflow="overflow" horzOverflow="overflow" vert="horz" wrap="square" lIns="121904" tIns="60952" rIns="121904" bIns="60952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240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74755" name="Picture 3" descr="发牙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797"/>
          <a:stretch>
            <a:fillRect/>
          </a:stretch>
        </p:blipFill>
        <p:spPr bwMode="auto">
          <a:xfrm>
            <a:off x="1144458" y="1638944"/>
            <a:ext cx="4982865" cy="35801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9402" name="图片 59401" descr="baoruan_com_85916b88_副本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403728" y="465187"/>
            <a:ext cx="1663495" cy="3149211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9403" name="文本框 59402"/>
          <p:cNvSpPr txBox="1"/>
          <p:nvPr/>
        </p:nvSpPr>
        <p:spPr>
          <a:xfrm>
            <a:off x="7729018" y="3715561"/>
            <a:ext cx="3012068" cy="706755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50000">
                <a:srgbClr val="FFCCCC"/>
              </a:gs>
              <a:gs pos="100000">
                <a:schemeClr val="bg1"/>
              </a:gs>
            </a:gsLst>
            <a:lin ang="5400000" scaled="1"/>
          </a:gradFill>
          <a:ln w="9525">
            <a:noFill/>
          </a:ln>
        </p:spPr>
        <p:txBody>
          <a:bodyPr wrap="square" anchor="t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4000" b="1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temperature</a:t>
            </a:r>
          </a:p>
        </p:txBody>
      </p:sp>
      <p:sp>
        <p:nvSpPr>
          <p:cNvPr id="59404" name="文本框 59403"/>
          <p:cNvSpPr txBox="1"/>
          <p:nvPr/>
        </p:nvSpPr>
        <p:spPr>
          <a:xfrm>
            <a:off x="8628067" y="4744134"/>
            <a:ext cx="1202118" cy="706755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50000">
                <a:srgbClr val="FFCCCC"/>
              </a:gs>
              <a:gs pos="100000">
                <a:schemeClr val="bg1"/>
              </a:gs>
            </a:gsLst>
            <a:lin ang="5400000" scaled="1"/>
          </a:gradFill>
          <a:ln w="9525">
            <a:noFill/>
          </a:ln>
        </p:spPr>
        <p:txBody>
          <a:bodyPr wrap="square" anchor="t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4000" b="1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rise</a:t>
            </a:r>
          </a:p>
        </p:txBody>
      </p:sp>
      <p:sp>
        <p:nvSpPr>
          <p:cNvPr id="74756" name="Text Box 4"/>
          <p:cNvSpPr txBox="1">
            <a:spLocks noChangeArrowheads="1"/>
          </p:cNvSpPr>
          <p:nvPr/>
        </p:nvSpPr>
        <p:spPr bwMode="auto">
          <a:xfrm>
            <a:off x="1144458" y="5899269"/>
            <a:ext cx="9767212" cy="7067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</a:pPr>
            <a:r>
              <a:rPr kumimoji="1" lang="en-US" altLang="zh-CN" sz="4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temperature </a:t>
            </a:r>
            <a:r>
              <a:rPr kumimoji="1" lang="en-US" altLang="zh-CN" sz="40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rises.</a:t>
            </a:r>
          </a:p>
        </p:txBody>
      </p:sp>
      <p:sp>
        <p:nvSpPr>
          <p:cNvPr id="74754" name="Rectangle 2"/>
          <p:cNvSpPr>
            <a:spLocks noGrp="1" noRot="1" noChangeArrowheads="1"/>
          </p:cNvSpPr>
          <p:nvPr/>
        </p:nvSpPr>
        <p:spPr>
          <a:xfrm>
            <a:off x="4176844" y="402117"/>
            <a:ext cx="2681062" cy="865187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/>
            <a:r>
              <a:rPr lang="en-US" altLang="zh-CN" sz="40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Spring</a:t>
            </a:r>
          </a:p>
        </p:txBody>
      </p:sp>
      <p:pic>
        <p:nvPicPr>
          <p:cNvPr id="76803" name="Picture 3" descr="fly kites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44458" y="1638944"/>
            <a:ext cx="4982865" cy="35801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6804" name="Text Box 4"/>
          <p:cNvSpPr txBox="1">
            <a:spLocks noChangeArrowheads="1"/>
          </p:cNvSpPr>
          <p:nvPr/>
        </p:nvSpPr>
        <p:spPr bwMode="auto">
          <a:xfrm>
            <a:off x="-333216" y="5292284"/>
            <a:ext cx="12721712" cy="7067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 eaLnBrk="1" hangingPunct="1">
              <a:spcBef>
                <a:spcPct val="50000"/>
              </a:spcBef>
            </a:pPr>
            <a:r>
              <a:rPr kumimoji="1" lang="en-US" altLang="zh-CN" sz="4000">
                <a:solidFill>
                  <a:schemeClr val="tx1"/>
                </a:solidFill>
                <a:latin typeface="Times New Roman" panose="02020603050405020304" pitchFamily="18" charset="0"/>
              </a:rPr>
              <a:t>Children </a:t>
            </a:r>
            <a:r>
              <a:rPr kumimoji="1" lang="en-US" altLang="zh-CN" sz="4000">
                <a:solidFill>
                  <a:srgbClr val="FF0000"/>
                </a:solidFill>
                <a:latin typeface="Times New Roman" panose="02020603050405020304" pitchFamily="18" charset="0"/>
              </a:rPr>
              <a:t>fly</a:t>
            </a:r>
            <a:r>
              <a:rPr kumimoji="1" lang="en-US" altLang="zh-CN" sz="4000">
                <a:solidFill>
                  <a:schemeClr val="tx1"/>
                </a:solidFill>
                <a:latin typeface="Times New Roman" panose="02020603050405020304" pitchFamily="18" charset="0"/>
              </a:rPr>
              <a:t> kites.</a:t>
            </a:r>
          </a:p>
        </p:txBody>
      </p:sp>
    </p:spTree>
    <p:custDataLst>
      <p:tags r:id="rId11"/>
    </p:custDataLst>
  </p:cSld>
  <p:clrMapOvr>
    <a:masterClrMapping/>
  </p:clrMapOvr>
  <mc:AlternateContent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747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747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500"/>
                                        <p:tgtEl>
                                          <p:spTgt spid="747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594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594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594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3" dur="500"/>
                                        <p:tgtEl>
                                          <p:spTgt spid="747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 nodeType="clickPar">
                      <p:stCondLst>
                        <p:cond delay="indefinite"/>
                      </p:stCondLst>
                      <p:childTnLst>
                        <p:par>
                          <p:cTn id="4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8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768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1" dur="500"/>
                                        <p:tgtEl>
                                          <p:spTgt spid="768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6" dur="500"/>
                                        <p:tgtEl>
                                          <p:spTgt spid="768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403" grpId="0"/>
      <p:bldP spid="59403" grpId="1"/>
      <p:bldP spid="59404" grpId="0"/>
      <p:bldP spid="59404" grpId="1"/>
      <p:bldP spid="74756" grpId="0"/>
      <p:bldP spid="74756" grpId="2"/>
      <p:bldP spid="74754" grpId="0"/>
      <p:bldP spid="7680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2" name="图片 11" hidden="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033" b="24201"/>
          <a:stretch>
            <a:fillRect/>
          </a:stretch>
        </p:blipFill>
        <p:spPr>
          <a:xfrm>
            <a:off x="2516593" y="-867"/>
            <a:ext cx="6288654" cy="6859217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814299" y="1576299"/>
            <a:ext cx="10918959" cy="3345614"/>
            <a:chOff x="332" y="1922"/>
            <a:chExt cx="13505" cy="4970"/>
          </a:xfrm>
        </p:grpSpPr>
        <p:pic>
          <p:nvPicPr>
            <p:cNvPr id="78851" name="Picture 3" descr="hot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6575"/>
            <a:stretch>
              <a:fillRect/>
            </a:stretch>
          </p:blipFill>
          <p:spPr bwMode="auto">
            <a:xfrm>
              <a:off x="332" y="1922"/>
              <a:ext cx="6839" cy="497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8852" name="Picture 4" descr="hot2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7159" y="1922"/>
              <a:ext cx="6679" cy="497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78853" name="Text Box 5"/>
          <p:cNvSpPr txBox="1">
            <a:spLocks noChangeArrowheads="1"/>
          </p:cNvSpPr>
          <p:nvPr/>
        </p:nvSpPr>
        <p:spPr bwMode="auto">
          <a:xfrm>
            <a:off x="330" y="5149579"/>
            <a:ext cx="11566155" cy="7067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</a:pPr>
            <a:r>
              <a:rPr kumimoji="1" lang="en-US" altLang="zh-CN" sz="4000">
                <a:solidFill>
                  <a:schemeClr val="tx1"/>
                </a:solidFill>
                <a:latin typeface="Times New Roman" panose="02020603050405020304" pitchFamily="18" charset="0"/>
              </a:rPr>
              <a:t>People </a:t>
            </a:r>
            <a:r>
              <a:rPr kumimoji="1" lang="en-US" altLang="zh-CN" sz="4000">
                <a:solidFill>
                  <a:srgbClr val="FF0000"/>
                </a:solidFill>
                <a:latin typeface="Times New Roman" panose="02020603050405020304" pitchFamily="18" charset="0"/>
              </a:rPr>
              <a:t>feel</a:t>
            </a:r>
            <a:r>
              <a:rPr kumimoji="1" lang="en-US" altLang="zh-CN" sz="4000">
                <a:solidFill>
                  <a:schemeClr val="tx1"/>
                </a:solidFill>
                <a:latin typeface="Times New Roman" panose="02020603050405020304" pitchFamily="18" charset="0"/>
              </a:rPr>
              <a:t> hot.</a:t>
            </a:r>
          </a:p>
        </p:txBody>
      </p:sp>
      <p:sp>
        <p:nvSpPr>
          <p:cNvPr id="8" name="Rectangle 2"/>
          <p:cNvSpPr>
            <a:spLocks noGrp="1" noRot="1" noChangeArrowheads="1"/>
          </p:cNvSpPr>
          <p:nvPr/>
        </p:nvSpPr>
        <p:spPr>
          <a:xfrm>
            <a:off x="839696" y="507937"/>
            <a:ext cx="3443815" cy="719578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/>
            <a:r>
              <a:rPr lang="en-US" altLang="zh-CN" sz="40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Summer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839696" y="1576299"/>
            <a:ext cx="10893562" cy="3415032"/>
            <a:chOff x="194" y="1874"/>
            <a:chExt cx="15826" cy="5554"/>
          </a:xfrm>
        </p:grpSpPr>
        <p:pic>
          <p:nvPicPr>
            <p:cNvPr id="77827" name="Picture 3" descr="summer rain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194" y="1874"/>
              <a:ext cx="8030" cy="555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7828" name="Picture 4" descr="rain3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7862" y="1874"/>
              <a:ext cx="8159" cy="55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77829" name="Text Box 5"/>
          <p:cNvSpPr txBox="1">
            <a:spLocks noChangeArrowheads="1"/>
          </p:cNvSpPr>
          <p:nvPr/>
        </p:nvSpPr>
        <p:spPr bwMode="auto">
          <a:xfrm>
            <a:off x="1279061" y="5788792"/>
            <a:ext cx="8740754" cy="7067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</a:pPr>
            <a:r>
              <a:rPr kumimoji="1" lang="en-US" altLang="zh-CN" sz="4000">
                <a:solidFill>
                  <a:schemeClr val="tx1"/>
                </a:solidFill>
                <a:latin typeface="Times New Roman" panose="02020603050405020304" pitchFamily="18" charset="0"/>
              </a:rPr>
              <a:t>It often </a:t>
            </a:r>
            <a:r>
              <a:rPr kumimoji="1" lang="en-US" altLang="zh-CN" sz="4000">
                <a:solidFill>
                  <a:srgbClr val="FF0000"/>
                </a:solidFill>
                <a:latin typeface="Times New Roman" panose="02020603050405020304" pitchFamily="18" charset="0"/>
              </a:rPr>
              <a:t>rains</a:t>
            </a:r>
            <a:r>
              <a:rPr kumimoji="1" lang="en-US" altLang="zh-CN" sz="4000">
                <a:solidFill>
                  <a:schemeClr val="tx1"/>
                </a:solidFill>
                <a:latin typeface="Times New Roman" panose="02020603050405020304" pitchFamily="18" charset="0"/>
              </a:rPr>
              <a:t>.</a:t>
            </a:r>
          </a:p>
        </p:txBody>
      </p:sp>
    </p:spTree>
    <p:custDataLst>
      <p:tags r:id="rId9"/>
    </p:custDataLst>
  </p:cSld>
  <p:clrMapOvr>
    <a:masterClrMapping/>
  </p:clrMapOvr>
  <mc:AlternateContent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788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788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88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9" dur="500"/>
                                        <p:tgtEl>
                                          <p:spTgt spid="7885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885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3" dur="500"/>
                                        <p:tgtEl>
                                          <p:spTgt spid="778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8853" grpId="0" uiExpand="1" build="allAtOnce" animBg="1"/>
      <p:bldP spid="8" grpId="0"/>
      <p:bldP spid="7782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2" name="图片 11" hidden="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033" b="24201"/>
          <a:stretch>
            <a:fillRect/>
          </a:stretch>
        </p:blipFill>
        <p:spPr>
          <a:xfrm>
            <a:off x="2516593" y="-867"/>
            <a:ext cx="6288654" cy="6859217"/>
          </a:xfrm>
          <a:prstGeom prst="rect">
            <a:avLst/>
          </a:prstGeom>
        </p:spPr>
      </p:pic>
      <p:sp>
        <p:nvSpPr>
          <p:cNvPr id="79874" name="Rectangle 2"/>
          <p:cNvSpPr>
            <a:spLocks noGrp="1" noRot="1" noChangeArrowheads="1"/>
          </p:cNvSpPr>
          <p:nvPr/>
        </p:nvSpPr>
        <p:spPr>
          <a:xfrm>
            <a:off x="406108" y="584187"/>
            <a:ext cx="3039158" cy="766139"/>
          </a:xfrm>
          <a:prstGeom prst="rect">
            <a:avLst/>
          </a:prstGeom>
        </p:spPr>
        <p:txBody>
          <a:bodyPr>
            <a:no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algn="l">
              <a:buClrTx/>
              <a:buSzTx/>
              <a:buFontTx/>
            </a:pPr>
            <a:r>
              <a:rPr lang="en-US" altLang="zh-CN" sz="40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Autumn</a:t>
            </a:r>
          </a:p>
        </p:txBody>
      </p:sp>
      <p:sp>
        <p:nvSpPr>
          <p:cNvPr id="79876" name="Text Box 4"/>
          <p:cNvSpPr txBox="1">
            <a:spLocks noChangeArrowheads="1"/>
          </p:cNvSpPr>
          <p:nvPr/>
        </p:nvSpPr>
        <p:spPr bwMode="auto">
          <a:xfrm>
            <a:off x="2608164" y="4945616"/>
            <a:ext cx="9165728" cy="7067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kumimoji="1" lang="en-US" altLang="zh-CN" sz="4000">
                <a:solidFill>
                  <a:schemeClr val="tx1"/>
                </a:solidFill>
                <a:latin typeface="Times New Roman" panose="02020603050405020304" pitchFamily="18" charset="0"/>
              </a:rPr>
              <a:t>Autumn leaves </a:t>
            </a:r>
            <a:r>
              <a:rPr kumimoji="1" lang="en-US" altLang="zh-CN" sz="4000">
                <a:solidFill>
                  <a:srgbClr val="FF0000"/>
                </a:solidFill>
                <a:latin typeface="Times New Roman" panose="02020603050405020304" pitchFamily="18" charset="0"/>
              </a:rPr>
              <a:t>turn</a:t>
            </a:r>
            <a:r>
              <a:rPr kumimoji="1" lang="en-US" altLang="zh-CN" sz="4000">
                <a:solidFill>
                  <a:schemeClr val="tx1"/>
                </a:solidFill>
                <a:latin typeface="Times New Roman" panose="02020603050405020304" pitchFamily="18" charset="0"/>
              </a:rPr>
              <a:t> brown.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406256" y="1623706"/>
            <a:ext cx="10616736" cy="3144132"/>
            <a:chOff x="479" y="1918"/>
            <a:chExt cx="12541" cy="3714"/>
          </a:xfrm>
        </p:grpSpPr>
        <p:pic>
          <p:nvPicPr>
            <p:cNvPr id="79878" name="Picture 6" descr="D:\360安全浏览器下载\2135-11101G6160785.jpg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479" y="1918"/>
              <a:ext cx="6493" cy="371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80899" name="Picture 3" descr="farmers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6972" y="1918"/>
              <a:ext cx="6049" cy="371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80901" name="Text Box 5"/>
          <p:cNvSpPr txBox="1">
            <a:spLocks noChangeArrowheads="1"/>
          </p:cNvSpPr>
          <p:nvPr/>
        </p:nvSpPr>
        <p:spPr bwMode="auto">
          <a:xfrm>
            <a:off x="2998896" y="5682910"/>
            <a:ext cx="9121707" cy="7067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kumimoji="1" lang="en-US" altLang="zh-CN" sz="4000">
                <a:solidFill>
                  <a:schemeClr val="tx1"/>
                </a:solidFill>
                <a:latin typeface="Times New Roman" panose="02020603050405020304" pitchFamily="18" charset="0"/>
              </a:rPr>
              <a:t>Farmers </a:t>
            </a:r>
            <a:r>
              <a:rPr kumimoji="1" lang="en-US" altLang="zh-CN" sz="4000">
                <a:solidFill>
                  <a:srgbClr val="FF0000"/>
                </a:solidFill>
                <a:latin typeface="Times New Roman" panose="02020603050405020304" pitchFamily="18" charset="0"/>
              </a:rPr>
              <a:t>harvest</a:t>
            </a:r>
            <a:r>
              <a:rPr kumimoji="1" lang="en-US" altLang="zh-CN" sz="4000">
                <a:solidFill>
                  <a:schemeClr val="tx1"/>
                </a:solidFill>
                <a:latin typeface="Times New Roman" panose="02020603050405020304" pitchFamily="18" charset="0"/>
              </a:rPr>
              <a:t> crops.</a:t>
            </a:r>
          </a:p>
        </p:txBody>
      </p:sp>
    </p:spTree>
    <p:custDataLst>
      <p:tags r:id="rId7"/>
    </p:custDataLst>
  </p:cSld>
  <p:clrMapOvr>
    <a:masterClrMapping/>
  </p:clrMapOvr>
  <mc:AlternateContent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98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09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2" name="图片 11" hidden="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033" b="24201"/>
          <a:stretch>
            <a:fillRect/>
          </a:stretch>
        </p:blipFill>
        <p:spPr>
          <a:xfrm>
            <a:off x="2516593" y="-867"/>
            <a:ext cx="6288654" cy="6859217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522235" y="1699897"/>
            <a:ext cx="10953668" cy="2905401"/>
            <a:chOff x="301" y="2007"/>
            <a:chExt cx="12939" cy="3432"/>
          </a:xfrm>
        </p:grpSpPr>
        <p:pic>
          <p:nvPicPr>
            <p:cNvPr id="25604" name="图片 63492" descr="6608733_130619676000_2"/>
            <p:cNvPicPr>
              <a:picLocks noChangeAspect="1"/>
            </p:cNvPicPr>
            <p:nvPr/>
          </p:nvPicPr>
          <p:blipFill>
            <a:blip r:embed="rId5"/>
            <a:srcRect b="5128"/>
            <a:stretch>
              <a:fillRect/>
            </a:stretch>
          </p:blipFill>
          <p:spPr>
            <a:xfrm>
              <a:off x="301" y="2007"/>
              <a:ext cx="6251" cy="343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" name="内容占位符 3" descr="snowman"/>
            <p:cNvPicPr>
              <a:picLocks noGrp="1"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6552" y="2007"/>
              <a:ext cx="6688" cy="3432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79874" name="Rectangle 2"/>
          <p:cNvSpPr>
            <a:spLocks noGrp="1" noRot="1" noChangeArrowheads="1"/>
          </p:cNvSpPr>
          <p:nvPr/>
        </p:nvSpPr>
        <p:spPr>
          <a:xfrm>
            <a:off x="342616" y="653605"/>
            <a:ext cx="3039158" cy="766139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/>
            <a:r>
              <a:rPr lang="en-US" altLang="zh-CN" sz="40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Winter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3381922" y="5203818"/>
            <a:ext cx="4750907" cy="13220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altLang="zh-CN" sz="4000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We </a:t>
            </a:r>
            <a:r>
              <a:rPr lang="en-US" altLang="zh-CN" sz="4000">
                <a:solidFill>
                  <a:srgbClr val="C00000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feel</a:t>
            </a:r>
            <a:r>
              <a:rPr lang="en-US" altLang="zh-CN" sz="4000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cold.</a:t>
            </a:r>
            <a:endParaRPr lang="en-US" altLang="zh-CN" sz="4000">
              <a:solidFill>
                <a:schemeClr val="tx1"/>
              </a:solidFill>
              <a:uFillTx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ctr"/>
            <a:r>
              <a:rPr lang="en-US" altLang="zh-CN" sz="4000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We </a:t>
            </a:r>
            <a:r>
              <a:rPr lang="en-US" altLang="zh-CN" sz="4000">
                <a:solidFill>
                  <a:srgbClr val="C00000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make</a:t>
            </a:r>
            <a:r>
              <a:rPr lang="en-US" altLang="zh-CN" sz="4000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snowmen.</a:t>
            </a:r>
          </a:p>
        </p:txBody>
      </p:sp>
    </p:spTree>
    <p:custDataLst>
      <p:tags r:id="rId7"/>
    </p:custDataLst>
  </p:cSld>
  <p:clrMapOvr>
    <a:masterClrMapping/>
  </p:clrMapOvr>
  <mc:AlternateContent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798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9874" grpId="0"/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2" name="图片 11" hidden="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033" b="24201"/>
          <a:stretch>
            <a:fillRect/>
          </a:stretch>
        </p:blipFill>
        <p:spPr>
          <a:xfrm>
            <a:off x="2516593" y="-867"/>
            <a:ext cx="6288654" cy="6859217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752" y="0"/>
            <a:ext cx="4303922" cy="792382"/>
            <a:chOff x="0" y="143"/>
            <a:chExt cx="5084" cy="936"/>
          </a:xfrm>
        </p:grpSpPr>
        <p:sp>
          <p:nvSpPr>
            <p:cNvPr id="9" name="矩形 8"/>
            <p:cNvSpPr/>
            <p:nvPr>
              <p:custDataLst>
                <p:tags r:id="rId5"/>
              </p:custDataLst>
            </p:nvPr>
          </p:nvSpPr>
          <p:spPr>
            <a:xfrm>
              <a:off x="0" y="143"/>
              <a:ext cx="5084" cy="93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vertOverflow="overflow" horzOverflow="overflow" vert="horz" wrap="square" lIns="121904" tIns="60952" rIns="121904" bIns="60952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" name="文本框 4"/>
            <p:cNvSpPr txBox="1"/>
            <p:nvPr>
              <p:custDataLst>
                <p:tags r:id="rId6"/>
              </p:custDataLst>
            </p:nvPr>
          </p:nvSpPr>
          <p:spPr>
            <a:xfrm>
              <a:off x="0" y="208"/>
              <a:ext cx="3942" cy="83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>
                <a:buClrTx/>
                <a:buSzTx/>
                <a:buFontTx/>
              </a:pPr>
              <a:r>
                <a:rPr lang="en-US" altLang="zh-CN" sz="400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Presentation</a:t>
              </a:r>
            </a:p>
          </p:txBody>
        </p:sp>
        <p:sp>
          <p:nvSpPr>
            <p:cNvPr id="18" name="矩形 17"/>
            <p:cNvSpPr/>
            <p:nvPr>
              <p:custDataLst>
                <p:tags r:id="rId7"/>
              </p:custDataLst>
            </p:nvPr>
          </p:nvSpPr>
          <p:spPr>
            <a:xfrm>
              <a:off x="4138" y="350"/>
              <a:ext cx="544" cy="521"/>
            </a:xfrm>
            <a:prstGeom prst="rect">
              <a:avLst/>
            </a:prstGeom>
            <a:solidFill>
              <a:srgbClr val="33CC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vertOverflow="overflow" horzOverflow="overflow" vert="horz" wrap="square" lIns="121904" tIns="60952" rIns="121904" bIns="60952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3" name="矩形 2"/>
          <p:cNvSpPr/>
          <p:nvPr>
            <p:custDataLst>
              <p:tags r:id="rId8"/>
            </p:custDataLst>
          </p:nvPr>
        </p:nvSpPr>
        <p:spPr>
          <a:xfrm>
            <a:off x="386785" y="1230055"/>
            <a:ext cx="11508166" cy="5469638"/>
          </a:xfrm>
          <a:prstGeom prst="rect">
            <a:avLst/>
          </a:prstGeom>
          <a:noFill/>
          <a:ln>
            <a:noFill/>
          </a:ln>
          <a:effectLst>
            <a:outerShdw blurRad="101600" dist="762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90000"/>
              </a:lnSpc>
            </a:pPr>
            <a:endParaRPr lang="en-US" altLang="zh-CN" sz="3465">
              <a:solidFill>
                <a:schemeClr val="tx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  <a:p>
            <a:pPr>
              <a:lnSpc>
                <a:spcPct val="90000"/>
              </a:lnSpc>
            </a:pPr>
            <a:endParaRPr lang="en-US" altLang="zh-CN" sz="3465">
              <a:solidFill>
                <a:schemeClr val="tx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  <a:p>
            <a:pPr>
              <a:lnSpc>
                <a:spcPct val="90000"/>
              </a:lnSpc>
            </a:pPr>
            <a:endParaRPr lang="en-US" altLang="zh-CN" sz="3465">
              <a:solidFill>
                <a:schemeClr val="tx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  <a:p>
            <a:pPr>
              <a:lnSpc>
                <a:spcPct val="90000"/>
              </a:lnSpc>
            </a:pPr>
            <a:endParaRPr lang="en-US" altLang="zh-CN" sz="3465">
              <a:solidFill>
                <a:schemeClr val="tx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  <a:p>
            <a:pPr>
              <a:lnSpc>
                <a:spcPct val="90000"/>
              </a:lnSpc>
            </a:pPr>
            <a:endParaRPr lang="en-US" altLang="zh-CN" sz="3465">
              <a:solidFill>
                <a:schemeClr val="tx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  <a:p>
            <a:pPr>
              <a:lnSpc>
                <a:spcPct val="90000"/>
              </a:lnSpc>
            </a:pPr>
            <a:endParaRPr lang="en-US" altLang="zh-CN" sz="3735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 pitchFamily="18" charset="0"/>
              <a:sym typeface="+mn-ea"/>
            </a:endParaRPr>
          </a:p>
          <a:p>
            <a:pPr>
              <a:lnSpc>
                <a:spcPct val="90000"/>
              </a:lnSpc>
            </a:pPr>
            <a:endParaRPr lang="en-US" altLang="zh-CN" sz="3735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 pitchFamily="18" charset="0"/>
              <a:sym typeface="+mn-ea"/>
            </a:endParaRPr>
          </a:p>
          <a:p>
            <a:pPr>
              <a:lnSpc>
                <a:spcPct val="90000"/>
              </a:lnSpc>
            </a:pPr>
            <a:endParaRPr lang="en-US" altLang="zh-CN" sz="3735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 pitchFamily="18" charset="0"/>
              <a:sym typeface="+mn-ea"/>
            </a:endParaRPr>
          </a:p>
          <a:p>
            <a:pPr>
              <a:lnSpc>
                <a:spcPct val="90000"/>
              </a:lnSpc>
            </a:pPr>
            <a:endParaRPr lang="en-US" altLang="zh-CN" sz="3735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lnSpc>
                <a:spcPct val="90000"/>
              </a:lnSpc>
            </a:pPr>
            <a:endParaRPr kumimoji="1" lang="en-US" altLang="zh-CN" sz="3735" b="1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74756" name="Text Box 4"/>
          <p:cNvSpPr txBox="1">
            <a:spLocks noChangeArrowheads="1"/>
          </p:cNvSpPr>
          <p:nvPr/>
        </p:nvSpPr>
        <p:spPr bwMode="auto">
          <a:xfrm>
            <a:off x="417261" y="1504341"/>
            <a:ext cx="10667530" cy="6661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l" eaLnBrk="1" hangingPunct="1">
              <a:spcBef>
                <a:spcPct val="50000"/>
              </a:spcBef>
            </a:pPr>
            <a:r>
              <a:rPr kumimoji="1" lang="en-US" altLang="zh-CN" sz="3735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temperature</a:t>
            </a:r>
            <a:r>
              <a:rPr kumimoji="1" lang="en-US" altLang="zh-CN" sz="3735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rises.                </a:t>
            </a:r>
            <a:r>
              <a:rPr kumimoji="1" lang="zh-CN" altLang="en-US" sz="3735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气温</a:t>
            </a:r>
            <a:r>
              <a:rPr kumimoji="1" lang="zh-CN" altLang="en-US" sz="3735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升高了</a:t>
            </a:r>
          </a:p>
        </p:txBody>
      </p:sp>
      <p:sp>
        <p:nvSpPr>
          <p:cNvPr id="76804" name="Text Box 4"/>
          <p:cNvSpPr txBox="1">
            <a:spLocks noChangeArrowheads="1"/>
          </p:cNvSpPr>
          <p:nvPr/>
        </p:nvSpPr>
        <p:spPr bwMode="auto">
          <a:xfrm>
            <a:off x="417261" y="841483"/>
            <a:ext cx="10173984" cy="6661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l" eaLnBrk="1" hangingPunct="1">
              <a:spcBef>
                <a:spcPct val="50000"/>
              </a:spcBef>
            </a:pPr>
            <a:r>
              <a:rPr kumimoji="1" lang="en-US" altLang="zh-CN" sz="3735">
                <a:solidFill>
                  <a:srgbClr val="FF0000"/>
                </a:solidFill>
                <a:latin typeface="Times New Roman" panose="02020603050405020304" pitchFamily="18" charset="0"/>
              </a:rPr>
              <a:t>Children</a:t>
            </a:r>
            <a:r>
              <a:rPr kumimoji="1" lang="en-US" altLang="zh-CN" sz="3735">
                <a:solidFill>
                  <a:schemeClr val="tx1"/>
                </a:solidFill>
                <a:latin typeface="Times New Roman" panose="02020603050405020304" pitchFamily="18" charset="0"/>
              </a:rPr>
              <a:t> fly kites.                       </a:t>
            </a:r>
            <a:r>
              <a:rPr kumimoji="1" lang="zh-CN" altLang="en-US" sz="3735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孩子们</a:t>
            </a:r>
            <a:r>
              <a:rPr kumimoji="1" lang="zh-CN" altLang="en-US" sz="3735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放风筝</a:t>
            </a:r>
          </a:p>
        </p:txBody>
      </p:sp>
      <p:sp>
        <p:nvSpPr>
          <p:cNvPr id="78853" name="Text Box 5"/>
          <p:cNvSpPr txBox="1">
            <a:spLocks noChangeArrowheads="1"/>
          </p:cNvSpPr>
          <p:nvPr/>
        </p:nvSpPr>
        <p:spPr bwMode="auto">
          <a:xfrm>
            <a:off x="417261" y="2167199"/>
            <a:ext cx="10080016" cy="6661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l" eaLnBrk="1" hangingPunct="1">
              <a:spcBef>
                <a:spcPct val="50000"/>
              </a:spcBef>
            </a:pPr>
            <a:r>
              <a:rPr kumimoji="1" lang="en-US" altLang="zh-CN" sz="3735">
                <a:solidFill>
                  <a:srgbClr val="FF0000"/>
                </a:solidFill>
                <a:latin typeface="Times New Roman" panose="02020603050405020304" pitchFamily="18" charset="0"/>
              </a:rPr>
              <a:t>People</a:t>
            </a:r>
            <a:r>
              <a:rPr kumimoji="1" lang="en-US" altLang="zh-CN" sz="3735">
                <a:solidFill>
                  <a:schemeClr val="tx1"/>
                </a:solidFill>
                <a:latin typeface="Times New Roman" panose="02020603050405020304" pitchFamily="18" charset="0"/>
              </a:rPr>
              <a:t> feel hot.                           </a:t>
            </a:r>
            <a:r>
              <a:rPr kumimoji="1" lang="zh-CN" altLang="en-US" sz="3735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人们</a:t>
            </a:r>
            <a:r>
              <a:rPr kumimoji="1" lang="zh-CN" altLang="en-US" sz="3735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感到热</a:t>
            </a:r>
          </a:p>
        </p:txBody>
      </p:sp>
      <p:sp>
        <p:nvSpPr>
          <p:cNvPr id="77829" name="Text Box 5"/>
          <p:cNvSpPr txBox="1">
            <a:spLocks noChangeArrowheads="1"/>
          </p:cNvSpPr>
          <p:nvPr/>
        </p:nvSpPr>
        <p:spPr bwMode="auto">
          <a:xfrm>
            <a:off x="417261" y="2830057"/>
            <a:ext cx="10275571" cy="6661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l" eaLnBrk="1" hangingPunct="1">
              <a:spcBef>
                <a:spcPct val="50000"/>
              </a:spcBef>
            </a:pPr>
            <a:r>
              <a:rPr kumimoji="1" lang="en-US" altLang="zh-CN" sz="3735">
                <a:solidFill>
                  <a:srgbClr val="FF0000"/>
                </a:solidFill>
                <a:latin typeface="Times New Roman" panose="02020603050405020304" pitchFamily="18" charset="0"/>
              </a:rPr>
              <a:t>It</a:t>
            </a:r>
            <a:r>
              <a:rPr kumimoji="1" lang="en-US" altLang="zh-CN" sz="3735">
                <a:solidFill>
                  <a:schemeClr val="tx1"/>
                </a:solidFill>
                <a:latin typeface="Times New Roman" panose="02020603050405020304" pitchFamily="18" charset="0"/>
              </a:rPr>
              <a:t> often rains.                               </a:t>
            </a:r>
            <a:r>
              <a:rPr kumimoji="1" lang="zh-CN" altLang="en-US" sz="3735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天</a:t>
            </a:r>
            <a:r>
              <a:rPr kumimoji="1" lang="zh-CN" altLang="en-US" sz="3735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经常下雨。</a:t>
            </a:r>
          </a:p>
        </p:txBody>
      </p:sp>
      <p:sp>
        <p:nvSpPr>
          <p:cNvPr id="79876" name="Text Box 4"/>
          <p:cNvSpPr txBox="1">
            <a:spLocks noChangeArrowheads="1"/>
          </p:cNvSpPr>
          <p:nvPr/>
        </p:nvSpPr>
        <p:spPr bwMode="auto">
          <a:xfrm>
            <a:off x="417261" y="3492915"/>
            <a:ext cx="11302451" cy="6661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kumimoji="1" lang="en-US" altLang="zh-CN" sz="3735">
                <a:solidFill>
                  <a:srgbClr val="FF0000"/>
                </a:solidFill>
                <a:latin typeface="Times New Roman" panose="02020603050405020304" pitchFamily="18" charset="0"/>
              </a:rPr>
              <a:t>Leaves</a:t>
            </a:r>
            <a:r>
              <a:rPr kumimoji="1" lang="en-US" altLang="zh-CN" sz="3735">
                <a:solidFill>
                  <a:schemeClr val="tx1"/>
                </a:solidFill>
                <a:latin typeface="Times New Roman" panose="02020603050405020304" pitchFamily="18" charset="0"/>
              </a:rPr>
              <a:t> turn brown.                     </a:t>
            </a:r>
            <a:r>
              <a:rPr kumimoji="1" lang="zh-CN" altLang="en-US" sz="3735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树叶</a:t>
            </a:r>
            <a:r>
              <a:rPr kumimoji="1" lang="zh-CN" altLang="en-US" sz="3735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变成棕色。</a:t>
            </a:r>
          </a:p>
        </p:txBody>
      </p:sp>
      <p:sp>
        <p:nvSpPr>
          <p:cNvPr id="80901" name="Text Box 5"/>
          <p:cNvSpPr txBox="1">
            <a:spLocks noChangeArrowheads="1"/>
          </p:cNvSpPr>
          <p:nvPr/>
        </p:nvSpPr>
        <p:spPr bwMode="auto">
          <a:xfrm>
            <a:off x="417261" y="4155774"/>
            <a:ext cx="10276418" cy="6661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kumimoji="1" lang="en-US" altLang="zh-CN" sz="3735">
                <a:solidFill>
                  <a:srgbClr val="FF0000"/>
                </a:solidFill>
                <a:latin typeface="Times New Roman" panose="02020603050405020304" pitchFamily="18" charset="0"/>
              </a:rPr>
              <a:t>Farmers</a:t>
            </a:r>
            <a:r>
              <a:rPr kumimoji="1" lang="en-US" altLang="zh-CN" sz="3735">
                <a:solidFill>
                  <a:schemeClr val="tx1"/>
                </a:solidFill>
                <a:latin typeface="Times New Roman" panose="02020603050405020304" pitchFamily="18" charset="0"/>
              </a:rPr>
              <a:t> harvest crops.                </a:t>
            </a:r>
            <a:r>
              <a:rPr kumimoji="1" lang="zh-CN" altLang="en-US" sz="3735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农民</a:t>
            </a:r>
            <a:r>
              <a:rPr kumimoji="1" lang="zh-CN" altLang="en-US" sz="3735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收割庄稼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417261" y="4818632"/>
            <a:ext cx="10080016" cy="6661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3735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We</a:t>
            </a:r>
            <a:r>
              <a:rPr lang="en-US" altLang="zh-CN" sz="3735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make snowmen.                    </a:t>
            </a:r>
            <a:r>
              <a:rPr lang="zh-CN" altLang="en-US" sz="3735" b="1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我们</a:t>
            </a:r>
            <a:r>
              <a:rPr lang="zh-CN" altLang="en-US" sz="3735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制造雪人</a:t>
            </a:r>
          </a:p>
        </p:txBody>
      </p:sp>
      <p:sp>
        <p:nvSpPr>
          <p:cNvPr id="81923" name="Text Box 3"/>
          <p:cNvSpPr txBox="1">
            <a:spLocks noChangeArrowheads="1"/>
          </p:cNvSpPr>
          <p:nvPr/>
        </p:nvSpPr>
        <p:spPr bwMode="auto">
          <a:xfrm>
            <a:off x="610277" y="5481490"/>
            <a:ext cx="7746044" cy="132207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zh-CN" altLang="zh-CN" sz="32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主语：发出</a:t>
            </a:r>
            <a:r>
              <a:rPr lang="zh-CN" altLang="zh-CN" sz="32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动作</a:t>
            </a:r>
            <a:r>
              <a:rPr lang="zh-CN" altLang="zh-CN" sz="32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的人或物。</a:t>
            </a:r>
          </a:p>
          <a:p>
            <a:pPr eaLnBrk="1" hangingPunct="1">
              <a:spcBef>
                <a:spcPct val="50000"/>
              </a:spcBef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2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呈现</a:t>
            </a:r>
            <a:r>
              <a:rPr lang="zh-CN" altLang="zh-CN" sz="32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状态</a:t>
            </a:r>
            <a:r>
              <a:rPr lang="zh-CN" altLang="zh-CN" sz="32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的人或物</a:t>
            </a:r>
          </a:p>
        </p:txBody>
      </p:sp>
      <p:sp>
        <p:nvSpPr>
          <p:cNvPr id="81924" name="AutoShape 4"/>
          <p:cNvSpPr>
            <a:spLocks noChangeArrowheads="1"/>
          </p:cNvSpPr>
          <p:nvPr/>
        </p:nvSpPr>
        <p:spPr bwMode="auto">
          <a:xfrm>
            <a:off x="4818440" y="192098"/>
            <a:ext cx="2120638" cy="463908"/>
          </a:xfrm>
          <a:custGeom>
            <a:gdLst>
              <a:gd name="G0" fmla="+- 16200 0 0"/>
              <a:gd name="G1" fmla="+- 5400 0 0"/>
              <a:gd name="G2" fmla="+- 21600 0 5400"/>
              <a:gd name="G3" fmla="+- 10800 0 5400"/>
              <a:gd name="G4" fmla="+- 21600 0 16200"/>
              <a:gd name="G5" fmla="*/ G4 G3 10800"/>
              <a:gd name="G6" fmla="+- 21600 0 G5"/>
              <a:gd name="T0" fmla="*/ 16200 w 21600"/>
              <a:gd name="T1" fmla="*/ 0 h 21600"/>
              <a:gd name="T2" fmla="*/ 0 w 21600"/>
              <a:gd name="T3" fmla="*/ 10800 h 21600"/>
              <a:gd name="T4" fmla="*/ 16200 w 21600"/>
              <a:gd name="T5" fmla="*/ 21600 h 21600"/>
              <a:gd name="T6" fmla="*/ 21600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G1 h 21600"/>
              <a:gd name="T14" fmla="*/ G6 w 21600"/>
              <a:gd name="T15" fmla="*/ G2 h 21600"/>
            </a:gdLst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sz="3735">
              <a:cs typeface="Times New Roman" panose="02020603050405020304" pitchFamily="18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541928" y="175238"/>
            <a:ext cx="1452245" cy="460375"/>
          </a:xfrm>
          <a:prstGeom prst="rect">
            <a:avLst/>
          </a:prstGeom>
          <a:solidFill>
            <a:srgbClr val="FFC000"/>
          </a:solidFill>
        </p:spPr>
        <p:txBody>
          <a:bodyPr wrap="none" rtlCol="0" anchor="t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zh-CN" sz="24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subject(s):</a:t>
            </a:r>
            <a:endParaRPr lang="zh-CN" altLang="en-US" sz="2400"/>
          </a:p>
        </p:txBody>
      </p:sp>
      <p:sp>
        <p:nvSpPr>
          <p:cNvPr id="6" name="文本框 5"/>
          <p:cNvSpPr txBox="1"/>
          <p:nvPr/>
        </p:nvSpPr>
        <p:spPr>
          <a:xfrm>
            <a:off x="6611556" y="826245"/>
            <a:ext cx="3272809" cy="452310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zh-CN" altLang="en-US" sz="2400"/>
          </a:p>
          <a:p>
            <a:endParaRPr lang="zh-CN" altLang="en-US" sz="2400"/>
          </a:p>
          <a:p>
            <a:endParaRPr lang="zh-CN" altLang="en-US" sz="2400"/>
          </a:p>
          <a:p>
            <a:endParaRPr lang="zh-CN" altLang="en-US" sz="2400"/>
          </a:p>
          <a:p>
            <a:endParaRPr lang="zh-CN" altLang="en-US" sz="2400"/>
          </a:p>
          <a:p>
            <a:endParaRPr lang="zh-CN" altLang="en-US" sz="2400"/>
          </a:p>
          <a:p>
            <a:endParaRPr lang="zh-CN" altLang="en-US" sz="2400"/>
          </a:p>
          <a:p>
            <a:endParaRPr lang="zh-CN" altLang="en-US" sz="2400"/>
          </a:p>
          <a:p>
            <a:endParaRPr lang="zh-CN" altLang="en-US" sz="2400"/>
          </a:p>
          <a:p>
            <a:endParaRPr lang="zh-CN" altLang="en-US" sz="2400"/>
          </a:p>
          <a:p>
            <a:endParaRPr lang="zh-CN" altLang="en-US" sz="2400"/>
          </a:p>
          <a:p>
            <a:endParaRPr lang="zh-CN" altLang="en-US" sz="2400"/>
          </a:p>
        </p:txBody>
      </p:sp>
    </p:spTree>
    <p:custDataLst>
      <p:tags r:id="rId9"/>
    </p:custDataLst>
  </p:cSld>
  <p:clrMapOvr>
    <a:masterClrMapping/>
  </p:clrMapOvr>
  <mc:AlternateContent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19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819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23" grpId="0"/>
      <p:bldP spid="81924" grpId="0"/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2" name="图片 11" hidden="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033" b="24201"/>
          <a:stretch>
            <a:fillRect/>
          </a:stretch>
        </p:blipFill>
        <p:spPr>
          <a:xfrm>
            <a:off x="2516593" y="-867"/>
            <a:ext cx="6288654" cy="6859217"/>
          </a:xfrm>
          <a:prstGeom prst="rect">
            <a:avLst/>
          </a:prstGeom>
        </p:spPr>
      </p:pic>
      <p:sp>
        <p:nvSpPr>
          <p:cNvPr id="3" name="矩形 2"/>
          <p:cNvSpPr/>
          <p:nvPr>
            <p:custDataLst>
              <p:tags r:id="rId5"/>
            </p:custDataLst>
          </p:nvPr>
        </p:nvSpPr>
        <p:spPr>
          <a:xfrm>
            <a:off x="371547" y="535874"/>
            <a:ext cx="11508166" cy="5469638"/>
          </a:xfrm>
          <a:prstGeom prst="rect">
            <a:avLst/>
          </a:prstGeom>
          <a:noFill/>
          <a:ln>
            <a:noFill/>
          </a:ln>
          <a:effectLst>
            <a:outerShdw blurRad="101600" dist="762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90000"/>
              </a:lnSpc>
            </a:pPr>
            <a:endParaRPr lang="en-US" altLang="zh-CN" sz="3465">
              <a:solidFill>
                <a:schemeClr val="tx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  <a:p>
            <a:pPr>
              <a:lnSpc>
                <a:spcPct val="90000"/>
              </a:lnSpc>
            </a:pPr>
            <a:endParaRPr lang="en-US" altLang="zh-CN" sz="3465">
              <a:solidFill>
                <a:schemeClr val="tx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  <a:p>
            <a:pPr>
              <a:lnSpc>
                <a:spcPct val="90000"/>
              </a:lnSpc>
            </a:pPr>
            <a:endParaRPr lang="en-US" altLang="zh-CN" sz="3465">
              <a:solidFill>
                <a:schemeClr val="tx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  <a:p>
            <a:pPr>
              <a:lnSpc>
                <a:spcPct val="90000"/>
              </a:lnSpc>
            </a:pPr>
            <a:endParaRPr lang="en-US" altLang="zh-CN" sz="3465">
              <a:solidFill>
                <a:schemeClr val="tx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  <a:p>
            <a:pPr>
              <a:lnSpc>
                <a:spcPct val="90000"/>
              </a:lnSpc>
            </a:pPr>
            <a:endParaRPr lang="en-US" altLang="zh-CN" sz="3465">
              <a:solidFill>
                <a:schemeClr val="tx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  <a:p>
            <a:pPr>
              <a:lnSpc>
                <a:spcPct val="90000"/>
              </a:lnSpc>
            </a:pPr>
            <a:endParaRPr lang="en-US" altLang="zh-CN" sz="3735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 pitchFamily="18" charset="0"/>
              <a:sym typeface="+mn-ea"/>
            </a:endParaRPr>
          </a:p>
          <a:p>
            <a:pPr>
              <a:lnSpc>
                <a:spcPct val="90000"/>
              </a:lnSpc>
            </a:pPr>
            <a:endParaRPr lang="en-US" altLang="zh-CN" sz="3735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 pitchFamily="18" charset="0"/>
              <a:sym typeface="+mn-ea"/>
            </a:endParaRPr>
          </a:p>
          <a:p>
            <a:pPr>
              <a:lnSpc>
                <a:spcPct val="90000"/>
              </a:lnSpc>
            </a:pPr>
            <a:endParaRPr lang="en-US" altLang="zh-CN" sz="3735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 pitchFamily="18" charset="0"/>
              <a:sym typeface="+mn-ea"/>
            </a:endParaRPr>
          </a:p>
          <a:p>
            <a:pPr>
              <a:lnSpc>
                <a:spcPct val="90000"/>
              </a:lnSpc>
            </a:pPr>
            <a:endParaRPr lang="en-US" altLang="zh-CN" sz="3735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lnSpc>
                <a:spcPct val="90000"/>
              </a:lnSpc>
            </a:pPr>
            <a:endParaRPr kumimoji="1" lang="en-US" altLang="zh-CN" sz="3735" b="1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74756" name="Text Box 4"/>
          <p:cNvSpPr txBox="1">
            <a:spLocks noChangeArrowheads="1"/>
          </p:cNvSpPr>
          <p:nvPr/>
        </p:nvSpPr>
        <p:spPr bwMode="auto">
          <a:xfrm>
            <a:off x="371547" y="1035346"/>
            <a:ext cx="8826257" cy="6661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l" eaLnBrk="1" hangingPunct="1">
              <a:spcBef>
                <a:spcPct val="50000"/>
              </a:spcBef>
            </a:pPr>
            <a:r>
              <a:rPr kumimoji="1" lang="en-US" altLang="zh-CN" sz="3735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temperature </a:t>
            </a:r>
            <a:r>
              <a:rPr kumimoji="1" lang="en-US" altLang="zh-CN" sz="3735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rises.              </a:t>
            </a:r>
            <a:r>
              <a:rPr kumimoji="1" lang="zh-CN" altLang="en-US" sz="3735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气温</a:t>
            </a:r>
            <a:r>
              <a:rPr kumimoji="1" lang="zh-CN" altLang="en-US" sz="3735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上升</a:t>
            </a:r>
            <a:r>
              <a:rPr kumimoji="1" lang="zh-CN" altLang="en-US" sz="3735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了</a:t>
            </a:r>
            <a:endParaRPr kumimoji="1" lang="en-US" altLang="zh-CN" sz="3735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6804" name="Text Box 4"/>
          <p:cNvSpPr txBox="1">
            <a:spLocks noChangeArrowheads="1"/>
          </p:cNvSpPr>
          <p:nvPr/>
        </p:nvSpPr>
        <p:spPr bwMode="auto">
          <a:xfrm>
            <a:off x="371547" y="299683"/>
            <a:ext cx="9811655" cy="6661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l" eaLnBrk="1" hangingPunct="1">
              <a:spcBef>
                <a:spcPct val="50000"/>
              </a:spcBef>
            </a:pPr>
            <a:r>
              <a:rPr kumimoji="1" lang="en-US" altLang="zh-CN" sz="3735">
                <a:solidFill>
                  <a:schemeClr val="tx1"/>
                </a:solidFill>
                <a:latin typeface="Times New Roman" panose="02020603050405020304" pitchFamily="18" charset="0"/>
              </a:rPr>
              <a:t>Children </a:t>
            </a:r>
            <a:r>
              <a:rPr kumimoji="1" lang="en-US" altLang="zh-CN" sz="3735">
                <a:solidFill>
                  <a:srgbClr val="FF0000"/>
                </a:solidFill>
                <a:latin typeface="Times New Roman" panose="02020603050405020304" pitchFamily="18" charset="0"/>
              </a:rPr>
              <a:t>fly</a:t>
            </a:r>
            <a:r>
              <a:rPr kumimoji="1" lang="en-US" altLang="zh-CN" sz="3735">
                <a:solidFill>
                  <a:schemeClr val="tx1"/>
                </a:solidFill>
                <a:latin typeface="Times New Roman" panose="02020603050405020304" pitchFamily="18" charset="0"/>
              </a:rPr>
              <a:t> kites.                     </a:t>
            </a:r>
            <a:r>
              <a:rPr kumimoji="1" lang="zh-CN" altLang="en-US" sz="3735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孩子们</a:t>
            </a:r>
            <a:r>
              <a:rPr kumimoji="1" lang="zh-CN" altLang="en-US" sz="3735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放</a:t>
            </a:r>
            <a:r>
              <a:rPr kumimoji="1" lang="zh-CN" altLang="en-US" sz="3735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风筝</a:t>
            </a:r>
            <a:endParaRPr kumimoji="1" lang="en-US" altLang="zh-CN" sz="3735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78853" name="Text Box 5"/>
          <p:cNvSpPr txBox="1">
            <a:spLocks noChangeArrowheads="1"/>
          </p:cNvSpPr>
          <p:nvPr/>
        </p:nvSpPr>
        <p:spPr bwMode="auto">
          <a:xfrm>
            <a:off x="371547" y="1771008"/>
            <a:ext cx="8827104" cy="6661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l" eaLnBrk="1" hangingPunct="1">
              <a:spcBef>
                <a:spcPct val="50000"/>
              </a:spcBef>
            </a:pPr>
            <a:r>
              <a:rPr kumimoji="1" lang="en-US" altLang="zh-CN" sz="3735">
                <a:solidFill>
                  <a:schemeClr val="tx1"/>
                </a:solidFill>
                <a:latin typeface="Times New Roman" panose="02020603050405020304" pitchFamily="18" charset="0"/>
              </a:rPr>
              <a:t>People </a:t>
            </a:r>
            <a:r>
              <a:rPr kumimoji="1" lang="en-US" altLang="zh-CN" sz="3735">
                <a:solidFill>
                  <a:srgbClr val="FF0000"/>
                </a:solidFill>
                <a:latin typeface="Times New Roman" panose="02020603050405020304" pitchFamily="18" charset="0"/>
              </a:rPr>
              <a:t>feel</a:t>
            </a:r>
            <a:r>
              <a:rPr kumimoji="1" lang="en-US" altLang="zh-CN" sz="3735">
                <a:solidFill>
                  <a:schemeClr val="tx1"/>
                </a:solidFill>
                <a:latin typeface="Times New Roman" panose="02020603050405020304" pitchFamily="18" charset="0"/>
              </a:rPr>
              <a:t> hot.                         </a:t>
            </a:r>
            <a:r>
              <a:rPr kumimoji="1" lang="zh-CN" altLang="en-US" sz="3735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人们</a:t>
            </a:r>
            <a:r>
              <a:rPr kumimoji="1" lang="zh-CN" altLang="en-US" sz="3735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感到</a:t>
            </a:r>
            <a:r>
              <a:rPr kumimoji="1" lang="zh-CN" altLang="en-US" sz="3735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热</a:t>
            </a:r>
            <a:endParaRPr kumimoji="1" lang="en-US" altLang="zh-CN" sz="3735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77829" name="Text Box 5"/>
          <p:cNvSpPr txBox="1">
            <a:spLocks noChangeArrowheads="1"/>
          </p:cNvSpPr>
          <p:nvPr/>
        </p:nvSpPr>
        <p:spPr bwMode="auto">
          <a:xfrm>
            <a:off x="371547" y="2506671"/>
            <a:ext cx="9319803" cy="6661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l" eaLnBrk="1" hangingPunct="1">
              <a:spcBef>
                <a:spcPct val="50000"/>
              </a:spcBef>
            </a:pPr>
            <a:r>
              <a:rPr kumimoji="1" lang="en-US" altLang="zh-CN" sz="3735">
                <a:solidFill>
                  <a:schemeClr val="tx1"/>
                </a:solidFill>
                <a:latin typeface="Times New Roman" panose="02020603050405020304" pitchFamily="18" charset="0"/>
              </a:rPr>
              <a:t>It often </a:t>
            </a:r>
            <a:r>
              <a:rPr kumimoji="1" lang="en-US" altLang="zh-CN" sz="3735">
                <a:solidFill>
                  <a:srgbClr val="FF0000"/>
                </a:solidFill>
                <a:latin typeface="Times New Roman" panose="02020603050405020304" pitchFamily="18" charset="0"/>
              </a:rPr>
              <a:t>rains</a:t>
            </a:r>
            <a:r>
              <a:rPr kumimoji="1" lang="en-US" altLang="zh-CN" sz="3735">
                <a:solidFill>
                  <a:schemeClr val="tx1"/>
                </a:solidFill>
                <a:latin typeface="Times New Roman" panose="02020603050405020304" pitchFamily="18" charset="0"/>
              </a:rPr>
              <a:t>.                             </a:t>
            </a:r>
            <a:r>
              <a:rPr kumimoji="1" lang="zh-CN" altLang="en-US" sz="3735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天经常</a:t>
            </a:r>
            <a:r>
              <a:rPr kumimoji="1" lang="zh-CN" altLang="en-US" sz="3735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下雨</a:t>
            </a:r>
            <a:r>
              <a:rPr kumimoji="1" lang="zh-CN" altLang="en-US" sz="3735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。</a:t>
            </a:r>
            <a:endParaRPr kumimoji="1" lang="en-US" altLang="zh-CN" sz="3735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79876" name="Text Box 4"/>
          <p:cNvSpPr txBox="1">
            <a:spLocks noChangeArrowheads="1"/>
          </p:cNvSpPr>
          <p:nvPr/>
        </p:nvSpPr>
        <p:spPr bwMode="auto">
          <a:xfrm>
            <a:off x="371547" y="3242333"/>
            <a:ext cx="10292503" cy="6661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kumimoji="1" lang="en-US" altLang="zh-CN" sz="3735">
                <a:solidFill>
                  <a:schemeClr val="tx1"/>
                </a:solidFill>
                <a:latin typeface="Times New Roman" panose="02020603050405020304" pitchFamily="18" charset="0"/>
              </a:rPr>
              <a:t>Leaves </a:t>
            </a:r>
            <a:r>
              <a:rPr kumimoji="1" lang="en-US" altLang="zh-CN" sz="3735">
                <a:solidFill>
                  <a:srgbClr val="FF0000"/>
                </a:solidFill>
                <a:latin typeface="Times New Roman" panose="02020603050405020304" pitchFamily="18" charset="0"/>
              </a:rPr>
              <a:t>turn</a:t>
            </a:r>
            <a:r>
              <a:rPr kumimoji="1" lang="en-US" altLang="zh-CN" sz="3735">
                <a:solidFill>
                  <a:schemeClr val="tx1"/>
                </a:solidFill>
                <a:latin typeface="Times New Roman" panose="02020603050405020304" pitchFamily="18" charset="0"/>
              </a:rPr>
              <a:t> brown.                   </a:t>
            </a:r>
            <a:r>
              <a:rPr kumimoji="1" lang="zh-CN" altLang="en-US" sz="3735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树叶</a:t>
            </a:r>
            <a:r>
              <a:rPr kumimoji="1" lang="zh-CN" altLang="en-US" sz="3735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变成</a:t>
            </a:r>
            <a:r>
              <a:rPr kumimoji="1" lang="zh-CN" altLang="en-US" sz="3735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棕色。</a:t>
            </a:r>
            <a:endParaRPr kumimoji="1" lang="en-US" altLang="zh-CN" sz="3735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80901" name="Text Box 5"/>
          <p:cNvSpPr txBox="1">
            <a:spLocks noChangeArrowheads="1"/>
          </p:cNvSpPr>
          <p:nvPr/>
        </p:nvSpPr>
        <p:spPr bwMode="auto">
          <a:xfrm>
            <a:off x="371547" y="3977996"/>
            <a:ext cx="10896101" cy="15284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kumimoji="1" lang="en-US" altLang="zh-CN" sz="3735">
                <a:solidFill>
                  <a:schemeClr val="tx1"/>
                </a:solidFill>
                <a:latin typeface="Times New Roman" panose="02020603050405020304" pitchFamily="18" charset="0"/>
              </a:rPr>
              <a:t>Farmers </a:t>
            </a:r>
            <a:r>
              <a:rPr kumimoji="1" lang="en-US" altLang="zh-CN" sz="3735">
                <a:solidFill>
                  <a:srgbClr val="FF0000"/>
                </a:solidFill>
                <a:latin typeface="Times New Roman" panose="02020603050405020304" pitchFamily="18" charset="0"/>
              </a:rPr>
              <a:t>harvest</a:t>
            </a:r>
            <a:r>
              <a:rPr kumimoji="1" lang="en-US" altLang="zh-CN" sz="3735">
                <a:solidFill>
                  <a:schemeClr val="tx1"/>
                </a:solidFill>
                <a:latin typeface="Times New Roman" panose="02020603050405020304" pitchFamily="18" charset="0"/>
              </a:rPr>
              <a:t> crops.              </a:t>
            </a:r>
            <a:r>
              <a:rPr kumimoji="1" lang="zh-CN" altLang="en-US" sz="3735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农民</a:t>
            </a:r>
            <a:r>
              <a:rPr kumimoji="1" lang="zh-CN" altLang="en-US" sz="3735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收割</a:t>
            </a:r>
            <a:r>
              <a:rPr kumimoji="1" lang="zh-CN" altLang="en-US" sz="3735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庄稼</a:t>
            </a:r>
            <a:endParaRPr kumimoji="1" lang="zh-CN" altLang="en-US" sz="3735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eaLnBrk="1" hangingPunct="1">
              <a:spcBef>
                <a:spcPct val="50000"/>
              </a:spcBef>
            </a:pPr>
            <a:endParaRPr kumimoji="1" lang="en-US" altLang="zh-CN" sz="3735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71547" y="4713658"/>
            <a:ext cx="11060335" cy="6661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3735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We </a:t>
            </a:r>
            <a:r>
              <a:rPr lang="en-US" altLang="zh-CN" sz="3735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make</a:t>
            </a:r>
            <a:r>
              <a:rPr lang="en-US" altLang="zh-CN" sz="3735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snowmen.   </a:t>
            </a:r>
            <a:r>
              <a:rPr lang="en-US" altLang="zh-CN" sz="3735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         </a:t>
            </a:r>
            <a:r>
              <a:rPr lang="zh-CN" altLang="en-US" sz="3735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我们</a:t>
            </a:r>
            <a:r>
              <a:rPr lang="zh-CN" altLang="en-US" sz="3735" b="1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制造</a:t>
            </a:r>
            <a:r>
              <a:rPr lang="zh-CN" altLang="en-US" sz="3735">
                <a:uFillTx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雪人</a:t>
            </a:r>
            <a:endParaRPr lang="en-US" altLang="zh-CN" sz="3735">
              <a:solidFill>
                <a:schemeClr val="tx1"/>
              </a:solidFill>
              <a:uFillTx/>
              <a:latin typeface="Times New Roman" panose="02020603050405020304" pitchFamily="18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82947" name="Text Box 3"/>
          <p:cNvSpPr txBox="1">
            <a:spLocks noChangeArrowheads="1"/>
          </p:cNvSpPr>
          <p:nvPr/>
        </p:nvSpPr>
        <p:spPr bwMode="auto">
          <a:xfrm>
            <a:off x="1541496" y="5575458"/>
            <a:ext cx="10539699" cy="66611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zh-CN" sz="3735">
                <a:solidFill>
                  <a:schemeClr val="bg1"/>
                </a:solidFill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verb(s) </a:t>
            </a:r>
            <a:r>
              <a:rPr lang="zh-CN" altLang="en-US" sz="3735">
                <a:solidFill>
                  <a:schemeClr val="bg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谓语：对主语</a:t>
            </a:r>
            <a:r>
              <a:rPr lang="zh-CN" altLang="en-US" sz="3735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动作</a:t>
            </a:r>
            <a:r>
              <a:rPr lang="zh-CN" altLang="en-US" sz="3735">
                <a:solidFill>
                  <a:schemeClr val="bg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状态或</a:t>
            </a:r>
            <a:r>
              <a:rPr lang="zh-CN" altLang="en-US" sz="3735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特征</a:t>
            </a:r>
            <a:r>
              <a:rPr lang="zh-CN" altLang="en-US" sz="3735">
                <a:solidFill>
                  <a:schemeClr val="bg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的陈述说明</a:t>
            </a:r>
          </a:p>
        </p:txBody>
      </p:sp>
      <p:sp>
        <p:nvSpPr>
          <p:cNvPr id="81924" name="AutoShape 4"/>
          <p:cNvSpPr>
            <a:spLocks noChangeArrowheads="1"/>
          </p:cNvSpPr>
          <p:nvPr/>
        </p:nvSpPr>
        <p:spPr bwMode="auto">
          <a:xfrm>
            <a:off x="371547" y="5544982"/>
            <a:ext cx="1169949" cy="463916"/>
          </a:xfrm>
          <a:custGeom>
            <a:gdLst>
              <a:gd name="G0" fmla="+- 16200 0 0"/>
              <a:gd name="G1" fmla="+- 5400 0 0"/>
              <a:gd name="G2" fmla="+- 21600 0 5400"/>
              <a:gd name="G3" fmla="+- 10800 0 5400"/>
              <a:gd name="G4" fmla="+- 21600 0 16200"/>
              <a:gd name="G5" fmla="*/ G4 G3 10800"/>
              <a:gd name="G6" fmla="+- 21600 0 G5"/>
              <a:gd name="T0" fmla="*/ 16200 w 21600"/>
              <a:gd name="T1" fmla="*/ 0 h 21600"/>
              <a:gd name="T2" fmla="*/ 0 w 21600"/>
              <a:gd name="T3" fmla="*/ 10800 h 21600"/>
              <a:gd name="T4" fmla="*/ 16200 w 21600"/>
              <a:gd name="T5" fmla="*/ 21600 h 21600"/>
              <a:gd name="T6" fmla="*/ 21600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G1 h 21600"/>
              <a:gd name="T14" fmla="*/ G6 w 21600"/>
              <a:gd name="T15" fmla="*/ G2 h 21600"/>
            </a:gdLst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sz="3735">
              <a:cs typeface="Times New Roman" panose="02020603050405020304" pitchFamily="18" charset="0"/>
            </a:endParaRPr>
          </a:p>
        </p:txBody>
      </p:sp>
      <p:sp>
        <p:nvSpPr>
          <p:cNvPr id="2" name="椭圆 1"/>
          <p:cNvSpPr/>
          <p:nvPr/>
        </p:nvSpPr>
        <p:spPr>
          <a:xfrm>
            <a:off x="7828913" y="261588"/>
            <a:ext cx="657779" cy="733969"/>
          </a:xfrm>
          <a:prstGeom prst="ellipse">
            <a:avLst/>
          </a:prstGeom>
          <a:noFill/>
          <a:ln w="28575">
            <a:solidFill>
              <a:srgbClr val="3333FF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2A346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vertOverflow="overflow" horzOverflow="overflow" vert="horz" wrap="square" lIns="121904" tIns="60952" rIns="121904" bIns="60952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240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7576637" y="3844239"/>
            <a:ext cx="657779" cy="733969"/>
          </a:xfrm>
          <a:prstGeom prst="ellipse">
            <a:avLst/>
          </a:prstGeom>
          <a:noFill/>
          <a:ln w="28575">
            <a:solidFill>
              <a:srgbClr val="3333FF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2A346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vertOverflow="overflow" horzOverflow="overflow" vert="horz" wrap="square" lIns="121904" tIns="60952" rIns="121904" bIns="60952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240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7482669" y="4682335"/>
            <a:ext cx="657779" cy="733969"/>
          </a:xfrm>
          <a:prstGeom prst="ellipse">
            <a:avLst/>
          </a:prstGeom>
          <a:noFill/>
          <a:ln w="28575">
            <a:solidFill>
              <a:srgbClr val="3333FF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2A346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vertOverflow="overflow" horzOverflow="overflow" vert="horz" wrap="square" lIns="121904" tIns="60952" rIns="121904" bIns="60952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240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7576637" y="997250"/>
            <a:ext cx="657779" cy="733969"/>
          </a:xfrm>
          <a:prstGeom prst="ellipse">
            <a:avLst/>
          </a:prstGeom>
          <a:noFill/>
          <a:ln w="28575">
            <a:solidFill>
              <a:srgbClr val="FFC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2A346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vertOverflow="overflow" horzOverflow="overflow" vert="horz" wrap="square" lIns="121904" tIns="60952" rIns="121904" bIns="60952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240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7999918" y="2412702"/>
            <a:ext cx="814393" cy="749208"/>
          </a:xfrm>
          <a:prstGeom prst="ellipse">
            <a:avLst/>
          </a:prstGeom>
          <a:noFill/>
          <a:ln w="28575">
            <a:solidFill>
              <a:srgbClr val="FFC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2A346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vertOverflow="overflow" horzOverflow="overflow" vert="horz" wrap="square" lIns="121904" tIns="60952" rIns="121904" bIns="60952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240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7482669" y="1771008"/>
            <a:ext cx="657779" cy="733969"/>
          </a:xfrm>
          <a:prstGeom prst="ellipse">
            <a:avLst/>
          </a:prstGeom>
          <a:noFill/>
          <a:ln w="28575">
            <a:gradFill>
              <a:gsLst>
                <a:gs pos="0">
                  <a:srgbClr val="14CD68"/>
                </a:gs>
                <a:gs pos="100000">
                  <a:srgbClr val="0B6E38"/>
                </a:gs>
              </a:gsLst>
            </a:gradFill>
          </a:ln>
          <a:extLst>
            <a:ext uri="{909E8E84-426E-40DD-AFC4-6F175D3DCCD1}">
              <a14:hiddenFill xmlns:a14="http://schemas.microsoft.com/office/drawing/2010/main">
                <a:solidFill>
                  <a:srgbClr val="F2A346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vertOverflow="overflow" horzOverflow="overflow" vert="horz" wrap="square" lIns="121904" tIns="60952" rIns="121904" bIns="60952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240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7482669" y="3159370"/>
            <a:ext cx="657779" cy="733969"/>
          </a:xfrm>
          <a:prstGeom prst="ellipse">
            <a:avLst/>
          </a:prstGeom>
          <a:noFill/>
          <a:ln w="28575">
            <a:gradFill>
              <a:gsLst>
                <a:gs pos="0">
                  <a:srgbClr val="14CD68"/>
                </a:gs>
                <a:gs pos="100000">
                  <a:srgbClr val="0B6E38"/>
                </a:gs>
              </a:gsLst>
            </a:gradFill>
          </a:ln>
          <a:extLst>
            <a:ext uri="{909E8E84-426E-40DD-AFC4-6F175D3DCCD1}">
              <a14:hiddenFill xmlns:a14="http://schemas.microsoft.com/office/drawing/2010/main">
                <a:solidFill>
                  <a:srgbClr val="F2A346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vertOverflow="overflow" horzOverflow="overflow" vert="horz" wrap="square" lIns="121904" tIns="60952" rIns="121904" bIns="60952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240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</p:spTree>
    <p:custDataLst>
      <p:tags r:id="rId6"/>
    </p:custDataLst>
  </p:cSld>
  <p:clrMapOvr>
    <a:masterClrMapping/>
  </p:clrMapOvr>
  <mc:AlternateContent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19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29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2" dur="1" fill="hold"/>
                                        <p:tgtEl>
                                          <p:spTgt spid="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7" dur="1" fill="hold"/>
                                        <p:tgtEl>
                                          <p:spTgt spid="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2" dur="1" fill="hold"/>
                                        <p:tgtEl>
                                          <p:spTgt spid="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7" dur="1" fill="hold"/>
                                        <p:tgtEl>
                                          <p:spTgt spid="1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947" grpId="0"/>
      <p:bldP spid="81924" grpId="0"/>
      <p:bldP spid="2" grpId="0"/>
      <p:bldP spid="4" grpId="0"/>
      <p:bldP spid="5" grpId="0"/>
      <p:bldP spid="6" grpId="0"/>
      <p:bldP spid="8" grpId="0"/>
      <p:bldP spid="9" grpId="0"/>
      <p:bldP spid="1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392711" y="1470478"/>
            <a:ext cx="995557" cy="460375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谓语</a:t>
            </a:r>
          </a:p>
        </p:txBody>
      </p:sp>
      <p:grpSp>
        <p:nvGrpSpPr>
          <p:cNvPr id="13" name="组合 12"/>
          <p:cNvGrpSpPr/>
          <p:nvPr/>
        </p:nvGrpSpPr>
        <p:grpSpPr>
          <a:xfrm>
            <a:off x="1313815" y="314960"/>
            <a:ext cx="4855881" cy="2630497"/>
            <a:chOff x="2586" y="2063"/>
            <a:chExt cx="5736" cy="3009"/>
          </a:xfrm>
        </p:grpSpPr>
        <p:sp>
          <p:nvSpPr>
            <p:cNvPr id="3" name="文本框 2"/>
            <p:cNvSpPr txBox="1"/>
            <p:nvPr/>
          </p:nvSpPr>
          <p:spPr>
            <a:xfrm>
              <a:off x="2586" y="2063"/>
              <a:ext cx="5736" cy="1266"/>
            </a:xfrm>
            <a:prstGeom prst="rect">
              <a:avLst/>
            </a:prstGeom>
            <a:solidFill>
              <a:srgbClr val="92D050"/>
            </a:solidFill>
          </p:spPr>
          <p:txBody>
            <a:bodyPr wrap="square" rtlCol="0">
              <a:spAutoFit/>
            </a:bodyPr>
            <a:lstStyle/>
            <a:p>
              <a:r>
                <a:rPr lang="zh-CN" altLang="en-US" sz="2400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不及物动词</a:t>
              </a:r>
              <a:r>
                <a:rPr lang="en-US" altLang="zh-CN" sz="2400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: </a:t>
              </a:r>
              <a:r>
                <a:rPr lang="zh-CN" altLang="en-US" sz="2400">
                  <a:solidFill>
                    <a:srgbClr val="FF0000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不涉及</a:t>
              </a:r>
              <a:r>
                <a:rPr lang="zh-CN" altLang="en-US"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其他人或者物</a:t>
              </a: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2586" y="3304"/>
              <a:ext cx="5222" cy="527"/>
            </a:xfrm>
            <a:prstGeom prst="rect">
              <a:avLst/>
            </a:prstGeom>
            <a:solidFill>
              <a:srgbClr val="92D050"/>
            </a:solidFill>
          </p:spPr>
          <p:txBody>
            <a:bodyPr wrap="square" rtlCol="0">
              <a:spAutoFit/>
            </a:bodyPr>
            <a:lstStyle/>
            <a:p>
              <a:r>
                <a:rPr lang="zh-CN" altLang="en-US" sz="2400">
                  <a:latin typeface="微软雅黑" panose="020b0503020204020204" pitchFamily="34" charset="-122"/>
                  <a:ea typeface="微软雅黑" panose="020b0503020204020204" pitchFamily="34" charset="-122"/>
                </a:rPr>
                <a:t>及物动词：</a:t>
              </a:r>
              <a:r>
                <a:rPr lang="zh-CN" altLang="en-US" sz="2400">
                  <a:solidFill>
                    <a:srgbClr val="FF0000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涉及</a:t>
              </a:r>
              <a:r>
                <a:rPr lang="zh-CN" altLang="en-US" sz="2400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其他人或者物</a:t>
              </a:r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2586" y="4545"/>
              <a:ext cx="2674" cy="527"/>
            </a:xfrm>
            <a:prstGeom prst="rect">
              <a:avLst/>
            </a:prstGeom>
            <a:solidFill>
              <a:srgbClr val="92D050"/>
            </a:solidFill>
          </p:spPr>
          <p:txBody>
            <a:bodyPr wrap="square" rtlCol="0">
              <a:spAutoFit/>
            </a:bodyPr>
            <a:lstStyle/>
            <a:p>
              <a:r>
                <a:rPr lang="zh-CN" altLang="en-US" sz="2400">
                  <a:latin typeface="微软雅黑" panose="020b0503020204020204" pitchFamily="34" charset="-122"/>
                  <a:ea typeface="微软雅黑" panose="020b0503020204020204" pitchFamily="34" charset="-122"/>
                </a:rPr>
                <a:t>连系动词</a:t>
              </a:r>
            </a:p>
          </p:txBody>
        </p:sp>
      </p:grpSp>
      <p:sp>
        <p:nvSpPr>
          <p:cNvPr id="82947" name="Text Box 3"/>
          <p:cNvSpPr txBox="1">
            <a:spLocks noChangeArrowheads="1"/>
          </p:cNvSpPr>
          <p:nvPr/>
        </p:nvSpPr>
        <p:spPr bwMode="auto">
          <a:xfrm>
            <a:off x="1005622" y="5820961"/>
            <a:ext cx="10539699" cy="66611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zh-CN" sz="3735">
                <a:solidFill>
                  <a:schemeClr val="bg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verb(s) </a:t>
            </a:r>
            <a:r>
              <a:rPr lang="zh-CN" altLang="en-US" sz="3735">
                <a:solidFill>
                  <a:schemeClr val="bg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谓语：对主语</a:t>
            </a:r>
            <a:r>
              <a:rPr lang="zh-CN" altLang="en-US" sz="3735" b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动作</a:t>
            </a:r>
            <a:r>
              <a:rPr lang="zh-CN" altLang="en-US" sz="3735">
                <a:solidFill>
                  <a:schemeClr val="bg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状态或</a:t>
            </a:r>
            <a:r>
              <a:rPr lang="zh-CN" altLang="en-US" sz="3735" b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特征</a:t>
            </a:r>
            <a:r>
              <a:rPr lang="zh-CN" altLang="en-US" sz="3735">
                <a:solidFill>
                  <a:schemeClr val="bg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的陈述说明</a:t>
            </a:r>
          </a:p>
        </p:txBody>
      </p:sp>
      <p:grpSp>
        <p:nvGrpSpPr>
          <p:cNvPr id="12" name="组合 11"/>
          <p:cNvGrpSpPr/>
          <p:nvPr/>
        </p:nvGrpSpPr>
        <p:grpSpPr>
          <a:xfrm>
            <a:off x="4380019" y="1961485"/>
            <a:ext cx="1780320" cy="3300746"/>
            <a:chOff x="7042" y="3568"/>
            <a:chExt cx="2103" cy="3899"/>
          </a:xfrm>
        </p:grpSpPr>
        <p:sp>
          <p:nvSpPr>
            <p:cNvPr id="6" name="文本框 5"/>
            <p:cNvSpPr txBox="1"/>
            <p:nvPr/>
          </p:nvSpPr>
          <p:spPr>
            <a:xfrm>
              <a:off x="7042" y="3568"/>
              <a:ext cx="2103" cy="544"/>
            </a:xfrm>
            <a:prstGeom prst="rect">
              <a:avLst/>
            </a:prstGeom>
            <a:solidFill>
              <a:srgbClr val="FFC000"/>
            </a:solidFill>
          </p:spPr>
          <p:txBody>
            <a:bodyPr wrap="square" rtlCol="0">
              <a:spAutoFit/>
            </a:bodyPr>
            <a:lstStyle/>
            <a:p>
              <a:r>
                <a:rPr lang="en-US" altLang="zh-CN" sz="2400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be</a:t>
              </a:r>
              <a:r>
                <a:rPr lang="zh-CN" altLang="en-US" sz="2400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动词</a:t>
              </a: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7042" y="4239"/>
              <a:ext cx="2103" cy="544"/>
            </a:xfrm>
            <a:prstGeom prst="rect">
              <a:avLst/>
            </a:prstGeom>
            <a:solidFill>
              <a:srgbClr val="FFC000"/>
            </a:solidFill>
          </p:spPr>
          <p:txBody>
            <a:bodyPr wrap="square" rtlCol="0">
              <a:spAutoFit/>
            </a:bodyPr>
            <a:lstStyle/>
            <a:p>
              <a:r>
                <a:rPr lang="zh-CN" altLang="en-US" sz="2400">
                  <a:latin typeface="微软雅黑" panose="020b0503020204020204" pitchFamily="34" charset="-122"/>
                  <a:ea typeface="微软雅黑" panose="020b0503020204020204" pitchFamily="34" charset="-122"/>
                </a:rPr>
                <a:t>感官动词</a:t>
              </a: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7042" y="4910"/>
              <a:ext cx="2103" cy="544"/>
            </a:xfrm>
            <a:prstGeom prst="rect">
              <a:avLst/>
            </a:prstGeom>
            <a:solidFill>
              <a:srgbClr val="FFC000"/>
            </a:solidFill>
          </p:spPr>
          <p:txBody>
            <a:bodyPr wrap="square" rtlCol="0">
              <a:spAutoFit/>
            </a:bodyPr>
            <a:lstStyle/>
            <a:p>
              <a:r>
                <a:rPr lang="zh-CN" altLang="en-US" sz="2400">
                  <a:latin typeface="微软雅黑" panose="020b0503020204020204" pitchFamily="34" charset="-122"/>
                  <a:ea typeface="微软雅黑" panose="020b0503020204020204" pitchFamily="34" charset="-122"/>
                </a:rPr>
                <a:t>表示保持词</a:t>
              </a: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7042" y="5581"/>
              <a:ext cx="2103" cy="544"/>
            </a:xfrm>
            <a:prstGeom prst="rect">
              <a:avLst/>
            </a:prstGeom>
            <a:solidFill>
              <a:srgbClr val="FFC000"/>
            </a:solidFill>
          </p:spPr>
          <p:txBody>
            <a:bodyPr wrap="square" rtlCol="0">
              <a:spAutoFit/>
            </a:bodyPr>
            <a:lstStyle/>
            <a:p>
              <a:r>
                <a:rPr lang="zh-CN" altLang="en-US" sz="2400">
                  <a:latin typeface="微软雅黑" panose="020b0503020204020204" pitchFamily="34" charset="-122"/>
                  <a:ea typeface="微软雅黑" panose="020b0503020204020204" pitchFamily="34" charset="-122"/>
                </a:rPr>
                <a:t>表变化词</a:t>
              </a: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7042" y="6252"/>
              <a:ext cx="2103" cy="544"/>
            </a:xfrm>
            <a:prstGeom prst="rect">
              <a:avLst/>
            </a:prstGeom>
            <a:solidFill>
              <a:srgbClr val="FFC000"/>
            </a:solidFill>
          </p:spPr>
          <p:txBody>
            <a:bodyPr wrap="square" rtlCol="0">
              <a:spAutoFit/>
            </a:bodyPr>
            <a:lstStyle/>
            <a:p>
              <a:r>
                <a:rPr lang="zh-CN" altLang="en-US" sz="2400">
                  <a:latin typeface="微软雅黑" panose="020b0503020204020204" pitchFamily="34" charset="-122"/>
                  <a:ea typeface="微软雅黑" panose="020b0503020204020204" pitchFamily="34" charset="-122"/>
                </a:rPr>
                <a:t>表像系动词</a:t>
              </a: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7042" y="6923"/>
              <a:ext cx="2103" cy="544"/>
            </a:xfrm>
            <a:prstGeom prst="rect">
              <a:avLst/>
            </a:prstGeom>
            <a:solidFill>
              <a:srgbClr val="FFC000"/>
            </a:solidFill>
          </p:spPr>
          <p:txBody>
            <a:bodyPr wrap="square" rtlCol="0">
              <a:spAutoFit/>
            </a:bodyPr>
            <a:lstStyle/>
            <a:p>
              <a:r>
                <a:rPr lang="zh-CN" altLang="en-US" sz="2400">
                  <a:latin typeface="微软雅黑" panose="020b0503020204020204" pitchFamily="34" charset="-122"/>
                  <a:ea typeface="微软雅黑" panose="020b0503020204020204" pitchFamily="34" charset="-122"/>
                </a:rPr>
                <a:t>终止系动词</a:t>
              </a: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6524360" y="1961485"/>
            <a:ext cx="5020960" cy="3300746"/>
            <a:chOff x="7042" y="3568"/>
            <a:chExt cx="2103" cy="3899"/>
          </a:xfrm>
          <a:solidFill>
            <a:srgbClr val="EFFB8F"/>
          </a:solidFill>
        </p:grpSpPr>
        <p:sp>
          <p:nvSpPr>
            <p:cNvPr id="16" name="文本框 15"/>
            <p:cNvSpPr txBox="1"/>
            <p:nvPr/>
          </p:nvSpPr>
          <p:spPr>
            <a:xfrm>
              <a:off x="7042" y="3568"/>
              <a:ext cx="2103" cy="544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en-US" altLang="zh-CN" sz="2400">
                  <a:latin typeface="微软雅黑" panose="020b0503020204020204" pitchFamily="34" charset="-122"/>
                  <a:ea typeface="微软雅黑" panose="020b0503020204020204" pitchFamily="34" charset="-122"/>
                </a:rPr>
                <a:t>is/am/are/was/were</a:t>
              </a: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7042" y="4239"/>
              <a:ext cx="2103" cy="544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en-US" altLang="zh-CN" sz="2400">
                  <a:latin typeface="微软雅黑" panose="020b0503020204020204" pitchFamily="34" charset="-122"/>
                  <a:ea typeface="微软雅黑" panose="020b0503020204020204" pitchFamily="34" charset="-122"/>
                </a:rPr>
                <a:t>look/smell/taste/sound/feel</a:t>
              </a: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7042" y="4910"/>
              <a:ext cx="2103" cy="544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en-US" altLang="zh-CN" sz="2400">
                  <a:latin typeface="微软雅黑" panose="020b0503020204020204" pitchFamily="34" charset="-122"/>
                  <a:ea typeface="微软雅黑" panose="020b0503020204020204" pitchFamily="34" charset="-122"/>
                </a:rPr>
                <a:t>keep/stay/remain/lie/stand</a:t>
              </a: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7042" y="5581"/>
              <a:ext cx="2103" cy="544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en-US" altLang="zh-CN" sz="2400">
                  <a:latin typeface="微软雅黑" panose="020b0503020204020204" pitchFamily="34" charset="-122"/>
                  <a:ea typeface="微软雅黑" panose="020b0503020204020204" pitchFamily="34" charset="-122"/>
                </a:rPr>
                <a:t>become/turn/grow/get/go/fall</a:t>
              </a: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7042" y="6252"/>
              <a:ext cx="2103" cy="544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en-US" altLang="zh-CN" sz="2400">
                  <a:latin typeface="微软雅黑" panose="020b0503020204020204" pitchFamily="34" charset="-122"/>
                  <a:ea typeface="微软雅黑" panose="020b0503020204020204" pitchFamily="34" charset="-122"/>
                </a:rPr>
                <a:t>seem/appear</a:t>
              </a: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7042" y="6923"/>
              <a:ext cx="2103" cy="544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en-US" altLang="zh-CN" sz="2400">
                  <a:latin typeface="微软雅黑" panose="020b0503020204020204" pitchFamily="34" charset="-122"/>
                  <a:ea typeface="微软雅黑" panose="020b0503020204020204" pitchFamily="34" charset="-122"/>
                </a:rPr>
                <a:t>prove/turn out</a:t>
              </a:r>
            </a:p>
          </p:txBody>
        </p:sp>
      </p:grpSp>
      <p:cxnSp>
        <p:nvCxnSpPr>
          <p:cNvPr id="24" name="直接箭头连接符 23"/>
          <p:cNvCxnSpPr>
            <a:stCxn id="2" idx="3"/>
            <a:endCxn id="3" idx="1"/>
          </p:cNvCxnSpPr>
          <p:nvPr/>
        </p:nvCxnSpPr>
        <p:spPr>
          <a:xfrm flipH="1" flipV="1">
            <a:off x="1752290" y="1158097"/>
            <a:ext cx="99048" cy="1109843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箭头连接符 24"/>
          <p:cNvCxnSpPr/>
          <p:nvPr/>
        </p:nvCxnSpPr>
        <p:spPr>
          <a:xfrm flipV="1">
            <a:off x="1372183" y="1747304"/>
            <a:ext cx="320000" cy="7619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箭头连接符 25"/>
          <p:cNvCxnSpPr>
            <a:stCxn id="2" idx="3"/>
            <a:endCxn id="5" idx="1"/>
          </p:cNvCxnSpPr>
          <p:nvPr/>
        </p:nvCxnSpPr>
        <p:spPr>
          <a:xfrm flipH="1">
            <a:off x="1752290" y="2267940"/>
            <a:ext cx="99048" cy="135196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6" name="组合 35"/>
          <p:cNvGrpSpPr/>
          <p:nvPr/>
        </p:nvGrpSpPr>
        <p:grpSpPr>
          <a:xfrm>
            <a:off x="4015997" y="2046987"/>
            <a:ext cx="382646" cy="2839369"/>
            <a:chOff x="4703" y="1645"/>
            <a:chExt cx="452" cy="3354"/>
          </a:xfrm>
        </p:grpSpPr>
        <p:cxnSp>
          <p:nvCxnSpPr>
            <p:cNvPr id="27" name="直接箭头连接符 26"/>
            <p:cNvCxnSpPr/>
            <p:nvPr/>
          </p:nvCxnSpPr>
          <p:spPr>
            <a:xfrm flipV="1">
              <a:off x="4725" y="1645"/>
              <a:ext cx="430" cy="742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箭头连接符 27"/>
            <p:cNvCxnSpPr/>
            <p:nvPr/>
          </p:nvCxnSpPr>
          <p:spPr>
            <a:xfrm flipV="1">
              <a:off x="4757" y="2316"/>
              <a:ext cx="398" cy="6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箭头连接符 28"/>
            <p:cNvCxnSpPr/>
            <p:nvPr/>
          </p:nvCxnSpPr>
          <p:spPr>
            <a:xfrm>
              <a:off x="4725" y="2387"/>
              <a:ext cx="430" cy="600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箭头连接符 29"/>
            <p:cNvCxnSpPr/>
            <p:nvPr/>
          </p:nvCxnSpPr>
          <p:spPr>
            <a:xfrm>
              <a:off x="4703" y="2286"/>
              <a:ext cx="452" cy="1372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箭头连接符 30"/>
            <p:cNvCxnSpPr/>
            <p:nvPr/>
          </p:nvCxnSpPr>
          <p:spPr>
            <a:xfrm>
              <a:off x="4703" y="2322"/>
              <a:ext cx="452" cy="2007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箭头连接符 31"/>
            <p:cNvCxnSpPr/>
            <p:nvPr/>
          </p:nvCxnSpPr>
          <p:spPr>
            <a:xfrm>
              <a:off x="4739" y="2357"/>
              <a:ext cx="416" cy="2643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" name="文本框 13"/>
          <p:cNvSpPr txBox="1"/>
          <p:nvPr/>
        </p:nvSpPr>
        <p:spPr>
          <a:xfrm>
            <a:off x="7083938" y="414815"/>
            <a:ext cx="925830" cy="460375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none" rtlCol="0" anchor="t">
            <a:spAutoFit/>
          </a:bodyPr>
          <a:lstStyle/>
          <a:p>
            <a:r>
              <a:rPr kumimoji="1" lang="en-US" altLang="zh-CN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rains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8578120" y="404657"/>
            <a:ext cx="927100" cy="501650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none" rtlCol="0" anchor="t">
            <a:spAutoFit/>
          </a:bodyPr>
          <a:lstStyle/>
          <a:p>
            <a:r>
              <a:rPr kumimoji="1" lang="en-US" altLang="zh-CN" sz="2665" b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rises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6945948" y="1393441"/>
            <a:ext cx="616585" cy="501650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none" rtlCol="0" anchor="t">
            <a:spAutoFit/>
          </a:bodyPr>
          <a:lstStyle/>
          <a:p>
            <a:r>
              <a:rPr kumimoji="1" lang="en-US" altLang="zh-CN" sz="2665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fly</a:t>
            </a:r>
          </a:p>
        </p:txBody>
      </p:sp>
      <p:sp>
        <p:nvSpPr>
          <p:cNvPr id="33" name="文本框 32"/>
          <p:cNvSpPr txBox="1"/>
          <p:nvPr/>
        </p:nvSpPr>
        <p:spPr>
          <a:xfrm>
            <a:off x="7940659" y="1393441"/>
            <a:ext cx="1536510" cy="501650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square" rtlCol="0" anchor="t">
            <a:spAutoFit/>
          </a:bodyPr>
          <a:lstStyle/>
          <a:p>
            <a:r>
              <a:rPr kumimoji="1" lang="en-US" altLang="zh-CN" sz="2665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harvest</a:t>
            </a:r>
          </a:p>
        </p:txBody>
      </p:sp>
      <p:sp>
        <p:nvSpPr>
          <p:cNvPr id="34" name="文本框 33"/>
          <p:cNvSpPr txBox="1"/>
          <p:nvPr/>
        </p:nvSpPr>
        <p:spPr>
          <a:xfrm>
            <a:off x="9686270" y="1401060"/>
            <a:ext cx="1104900" cy="501650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none" rtlCol="0" anchor="t">
            <a:spAutoFit/>
          </a:bodyPr>
          <a:lstStyle/>
          <a:p>
            <a:r>
              <a:rPr lang="en-US" altLang="zh-CN" sz="2665" b="1">
                <a:solidFill>
                  <a:srgbClr val="C00000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make</a:t>
            </a:r>
          </a:p>
        </p:txBody>
      </p:sp>
    </p:spTree>
    <p:custDataLst>
      <p:tags r:id="rId2"/>
    </p:custDataLst>
  </p:cSld>
  <p:clrMapOvr>
    <a:masterClrMapping/>
  </p:clrMapOvr>
  <mc:AlternateContent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29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1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3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5" dur="1" fill="hold"/>
                                        <p:tgtEl>
                                          <p:spTgt spid="2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0" dur="1" fill="hold"/>
                                        <p:tgtEl>
                                          <p:spTgt spid="2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1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3" dur="1" fill="hold"/>
                                        <p:tgtEl>
                                          <p:spTgt spid="3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4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6" dur="1" fill="hold"/>
                                        <p:tgtEl>
                                          <p:spTgt spid="3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1" dur="1" fill="hold"/>
                                        <p:tgtEl>
                                          <p:spTgt spid="3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6" dur="1" fill="hold"/>
                                        <p:tgtEl>
                                          <p:spTgt spid="1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1" dur="1" fill="hold"/>
                                        <p:tgtEl>
                                          <p:spTgt spid="1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947" grpId="0"/>
      <p:bldP spid="14" grpId="0"/>
      <p:bldP spid="22" grpId="0"/>
      <p:bldP spid="23" grpId="0"/>
      <p:bldP spid="33" grpId="0"/>
      <p:bldP spid="34" grpId="0"/>
    </p:bldLst>
  </p:timing>
</p:sld>
</file>

<file path=ppt/tags/tag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0.xml><?xml version="1.0" encoding="utf-8"?>
<p:tagLst xmlns:p="http://schemas.openxmlformats.org/presentationml/2006/main">
  <p:tag name="KSO_WM_TEMPLATE_CATEGORY" val="custom"/>
  <p:tag name="KSO_WM_TEMPLATE_INDEX" val="170"/>
</p:tagLst>
</file>

<file path=ppt/tags/tag101.xml><?xml version="1.0" encoding="utf-8"?>
<p:tagLst xmlns:p="http://schemas.openxmlformats.org/presentationml/2006/main">
  <p:tag name="KSO_WM_TEMPLATE_CATEGORY" val="custom"/>
  <p:tag name="KSO_WM_TEMPLATE_INDEX" val="170"/>
</p:tagLst>
</file>

<file path=ppt/tags/tag102.xml><?xml version="1.0" encoding="utf-8"?>
<p:tagLst xmlns:p="http://schemas.openxmlformats.org/presentationml/2006/main">
  <p:tag name="KSO_WM_BEAUTIFY_FLAG" val="#wm#"/>
  <p:tag name="KSO_WM_TEMPLATE_CATEGORY" val="custom"/>
  <p:tag name="KSO_WM_TEMPLATE_INDEX" val="170"/>
</p:tagLst>
</file>

<file path=ppt/tags/tag103.xml><?xml version="1.0" encoding="utf-8"?>
<p:tagLst xmlns:p="http://schemas.openxmlformats.org/presentationml/2006/main">
  <p:tag name="KSO_WM_FULL_TEXT_BEAUTIFY_COPY_ID" val="9"/>
</p:tagLst>
</file>

<file path=ppt/tags/tag104.xml><?xml version="1.0" encoding="utf-8"?>
<p:tagLst xmlns:p="http://schemas.openxmlformats.org/presentationml/2006/main">
  <p:tag name="KSO_WM_FULL_TEXT_BEAUTIFY_COPY_ID" val="5"/>
</p:tagLst>
</file>

<file path=ppt/tags/tag105.xml><?xml version="1.0" encoding="utf-8"?>
<p:tagLst xmlns:p="http://schemas.openxmlformats.org/presentationml/2006/main">
  <p:tag name="KSO_WM_FULL_TEXT_BEAUTIFY_COPY_ID" val="18"/>
</p:tagLst>
</file>

<file path=ppt/tags/tag106.xml><?xml version="1.0" encoding="utf-8"?>
<p:tagLst xmlns:p="http://schemas.openxmlformats.org/presentationml/2006/main">
  <p:tag name="KSO_WM_TEMPLATE_CATEGORY" val="custom"/>
  <p:tag name="KSO_WM_TEMPLATE_INDEX" val="170"/>
</p:tagLst>
</file>

<file path=ppt/tags/tag107.xml><?xml version="1.0" encoding="utf-8"?>
<p:tagLst xmlns:p="http://schemas.openxmlformats.org/presentationml/2006/main">
  <p:tag name="KSO_WM_FULL_TEXT_BEAUTIFY_COPY_ID" val="12"/>
  <p:tag name="KSO_WM_UNIT_PLACING_PICTURE_USER_VIEWPORT" val="{&quot;height&quot;:8102.4377952755904,&quot;width&quot;:7428.4614173228347}"/>
</p:tagLst>
</file>

<file path=ppt/tags/tag108.xml><?xml version="1.0" encoding="utf-8"?>
<p:tagLst xmlns:p="http://schemas.openxmlformats.org/presentationml/2006/main">
  <p:tag name="KSO_WM_FULL_TEXT_BEAUTIFY_COPY_ID" val="2"/>
</p:tagLst>
</file>

<file path=ppt/tags/tag109.xml><?xml version="1.0" encoding="utf-8"?>
<p:tagLst xmlns:p="http://schemas.openxmlformats.org/presentationml/2006/main">
  <p:tag name="KSO_WM_FULL_TEXT_BEAUTIFY_COPY_ID" val="15"/>
</p:tagLst>
</file>

<file path=ppt/tags/tag1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0.xml><?xml version="1.0" encoding="utf-8"?>
<p:tagLst xmlns:p="http://schemas.openxmlformats.org/presentationml/2006/main">
  <p:tag name="KSO_WM_FULL_TEXT_BEAUTIFY_COPY_ID" val="150995586"/>
  <p:tag name="KSO_WM_TEMPLATE_CATEGORY" val="custom"/>
  <p:tag name="KSO_WM_TEMPLATE_INDEX" val="20203900"/>
</p:tagLst>
</file>

<file path=ppt/tags/tag111.xml><?xml version="1.0" encoding="utf-8"?>
<p:tagLst xmlns:p="http://schemas.openxmlformats.org/presentationml/2006/main">
  <p:tag name="KSO_WM_FULL_TEXT_BEAUTIFY_COPY_ID" val="12"/>
  <p:tag name="KSO_WM_UNIT_PLACING_PICTURE_USER_VIEWPORT" val="{&quot;height&quot;:8102.4377952755904,&quot;width&quot;:7428.4614173228347}"/>
</p:tagLst>
</file>

<file path=ppt/tags/tag112.xml><?xml version="1.0" encoding="utf-8"?>
<p:tagLst xmlns:p="http://schemas.openxmlformats.org/presentationml/2006/main">
  <p:tag name="KSO_WM_FULL_TEXT_BEAUTIFY_COPY_ID" val="150995586"/>
  <p:tag name="KSO_WM_TEMPLATE_CATEGORY" val="custom"/>
  <p:tag name="KSO_WM_TEMPLATE_INDEX" val="20203900"/>
</p:tagLst>
</file>

<file path=ppt/tags/tag113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ags/tag1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4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7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081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8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081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2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63.xml><?xml version="1.0" encoding="utf-8"?>
<p:tagLst xmlns:p="http://schemas.openxmlformats.org/presentationml/2006/main">
  <p:tag name="KSO_WM_UNIT_PLACING_PICTURE_USER_VIEWPORT" val="{&quot;height&quot;:8102.4377952755904,&quot;width&quot;:7428.4614173228347}"/>
</p:tagLst>
</file>

<file path=ppt/tags/tag64.xml><?xml version="1.0" encoding="utf-8"?>
<p:tagLst xmlns:p="http://schemas.openxmlformats.org/presentationml/2006/main">
  <p:tag name="KSO_WM_FULL_TEXT_BEAUTIFY_COPY_ID" val="12"/>
  <p:tag name="KSO_WM_UNIT_PLACING_PICTURE_USER_VIEWPORT" val="{&quot;height&quot;:8102.4377952755904,&quot;width&quot;:7428.4614173228347}"/>
</p:tagLst>
</file>

<file path=ppt/tags/tag65.xml><?xml version="1.0" encoding="utf-8"?>
<p:tagLst xmlns:p="http://schemas.openxmlformats.org/presentationml/2006/main">
  <p:tag name="KSO_WM_FULL_TEXT_BEAUTIFY_COPY_ID" val="9"/>
</p:tagLst>
</file>

<file path=ppt/tags/tag66.xml><?xml version="1.0" encoding="utf-8"?>
<p:tagLst xmlns:p="http://schemas.openxmlformats.org/presentationml/2006/main">
  <p:tag name="KSO_WM_FULL_TEXT_BEAUTIFY_COPY_ID" val="5"/>
</p:tagLst>
</file>

<file path=ppt/tags/tag67.xml><?xml version="1.0" encoding="utf-8"?>
<p:tagLst xmlns:p="http://schemas.openxmlformats.org/presentationml/2006/main">
  <p:tag name="KSO_WM_FULL_TEXT_BEAUTIFY_COPY_ID" val="18"/>
</p:tagLst>
</file>

<file path=ppt/tags/tag68.xml><?xml version="1.0" encoding="utf-8"?>
<p:tagLst xmlns:p="http://schemas.openxmlformats.org/presentationml/2006/main">
  <p:tag name="KSO_WM_FULL_TEXT_BEAUTIFY_COPY_ID" val="150995580"/>
  <p:tag name="KSO_WM_TEMPLATE_CATEGORY" val="custom"/>
  <p:tag name="KSO_WM_TEMPLATE_INDEX" val="20203900"/>
</p:tagLst>
</file>

<file path=ppt/tags/tag69.xml><?xml version="1.0" encoding="utf-8"?>
<p:tagLst xmlns:p="http://schemas.openxmlformats.org/presentationml/2006/main">
  <p:tag name="KSO_WM_FULL_TEXT_BEAUTIFY_COPY_ID" val="9"/>
</p:tagLst>
</file>

<file path=ppt/tags/tag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0.xml><?xml version="1.0" encoding="utf-8"?>
<p:tagLst xmlns:p="http://schemas.openxmlformats.org/presentationml/2006/main">
  <p:tag name="KSO_WM_FULL_TEXT_BEAUTIFY_COPY_ID" val="12"/>
  <p:tag name="KSO_WM_UNIT_PLACING_PICTURE_USER_VIEWPORT" val="{&quot;height&quot;:8102.4377952755904,&quot;width&quot;:7428.4614173228347}"/>
</p:tagLst>
</file>

<file path=ppt/tags/tag71.xml><?xml version="1.0" encoding="utf-8"?>
<p:tagLst xmlns:p="http://schemas.openxmlformats.org/presentationml/2006/main">
  <p:tag name="KSO_WM_FULL_TEXT_BEAUTIFY_COPY_ID" val="5"/>
</p:tagLst>
</file>

<file path=ppt/tags/tag72.xml><?xml version="1.0" encoding="utf-8"?>
<p:tagLst xmlns:p="http://schemas.openxmlformats.org/presentationml/2006/main">
  <p:tag name="KSO_WM_FULL_TEXT_BEAUTIFY_COPY_ID" val="18"/>
</p:tagLst>
</file>

<file path=ppt/tags/tag73.xml><?xml version="1.0" encoding="utf-8"?>
<p:tagLst xmlns:p="http://schemas.openxmlformats.org/presentationml/2006/main">
  <p:tag name="KSO_WM_FULL_TEXT_BEAUTIFY_COPY_ID" val="150995586"/>
  <p:tag name="KSO_WM_TEMPLATE_CATEGORY" val="custom"/>
  <p:tag name="KSO_WM_TEMPLATE_INDEX" val="20203900"/>
</p:tagLst>
</file>

<file path=ppt/tags/tag74.xml><?xml version="1.0" encoding="utf-8"?>
<p:tagLst xmlns:p="http://schemas.openxmlformats.org/presentationml/2006/main">
  <p:tag name="KSO_WM_FULL_TEXT_BEAUTIFY_COPY_ID" val="12"/>
  <p:tag name="KSO_WM_UNIT_PLACING_PICTURE_USER_VIEWPORT" val="{&quot;height&quot;:8102.4377952755904,&quot;width&quot;:7428.4614173228347}"/>
</p:tagLst>
</file>

<file path=ppt/tags/tag75.xml><?xml version="1.0" encoding="utf-8"?>
<p:tagLst xmlns:p="http://schemas.openxmlformats.org/presentationml/2006/main">
  <p:tag name="KSO_WM_FULL_TEXT_BEAUTIFY_COPY_ID" val="150995586"/>
  <p:tag name="KSO_WM_TEMPLATE_CATEGORY" val="custom"/>
  <p:tag name="KSO_WM_TEMPLATE_INDEX" val="20203900"/>
</p:tagLst>
</file>

<file path=ppt/tags/tag76.xml><?xml version="1.0" encoding="utf-8"?>
<p:tagLst xmlns:p="http://schemas.openxmlformats.org/presentationml/2006/main">
  <p:tag name="KSO_WM_FULL_TEXT_BEAUTIFY_COPY_ID" val="12"/>
  <p:tag name="KSO_WM_UNIT_PLACING_PICTURE_USER_VIEWPORT" val="{&quot;height&quot;:8102.4377952755904,&quot;width&quot;:7428.4614173228347}"/>
</p:tagLst>
</file>

<file path=ppt/tags/tag77.xml><?xml version="1.0" encoding="utf-8"?>
<p:tagLst xmlns:p="http://schemas.openxmlformats.org/presentationml/2006/main">
  <p:tag name="KSO_WM_FULL_TEXT_BEAUTIFY_COPY_ID" val="150995586"/>
  <p:tag name="KSO_WM_TEMPLATE_CATEGORY" val="custom"/>
  <p:tag name="KSO_WM_TEMPLATE_INDEX" val="20203900"/>
</p:tagLst>
</file>

<file path=ppt/tags/tag78.xml><?xml version="1.0" encoding="utf-8"?>
<p:tagLst xmlns:p="http://schemas.openxmlformats.org/presentationml/2006/main">
  <p:tag name="KSO_WM_FULL_TEXT_BEAUTIFY_COPY_ID" val="12"/>
  <p:tag name="KSO_WM_UNIT_PLACING_PICTURE_USER_VIEWPORT" val="{&quot;height&quot;:8102.4377952755904,&quot;width&quot;:7428.4614173228347}"/>
</p:tagLst>
</file>

<file path=ppt/tags/tag79.xml><?xml version="1.0" encoding="utf-8"?>
<p:tagLst xmlns:p="http://schemas.openxmlformats.org/presentationml/2006/main">
  <p:tag name="KSO_WM_FULL_TEXT_BEAUTIFY_COPY_ID" val="150995586"/>
  <p:tag name="KSO_WM_TEMPLATE_CATEGORY" val="custom"/>
  <p:tag name="KSO_WM_TEMPLATE_INDEX" val="20203900"/>
</p:tagLst>
</file>

<file path=ppt/tags/tag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0.xml><?xml version="1.0" encoding="utf-8"?>
<p:tagLst xmlns:p="http://schemas.openxmlformats.org/presentationml/2006/main">
  <p:tag name="KSO_WM_FULL_TEXT_BEAUTIFY_COPY_ID" val="12"/>
  <p:tag name="KSO_WM_UNIT_PLACING_PICTURE_USER_VIEWPORT" val="{&quot;height&quot;:8102.4377952755904,&quot;width&quot;:7428.4614173228347}"/>
</p:tagLst>
</file>

<file path=ppt/tags/tag81.xml><?xml version="1.0" encoding="utf-8"?>
<p:tagLst xmlns:p="http://schemas.openxmlformats.org/presentationml/2006/main">
  <p:tag name="KSO_WM_FULL_TEXT_BEAUTIFY_COPY_ID" val="9"/>
</p:tagLst>
</file>

<file path=ppt/tags/tag82.xml><?xml version="1.0" encoding="utf-8"?>
<p:tagLst xmlns:p="http://schemas.openxmlformats.org/presentationml/2006/main">
  <p:tag name="KSO_WM_FULL_TEXT_BEAUTIFY_COPY_ID" val="5"/>
</p:tagLst>
</file>

<file path=ppt/tags/tag83.xml><?xml version="1.0" encoding="utf-8"?>
<p:tagLst xmlns:p="http://schemas.openxmlformats.org/presentationml/2006/main">
  <p:tag name="KSO_WM_FULL_TEXT_BEAUTIFY_COPY_ID" val="18"/>
</p:tagLst>
</file>

<file path=ppt/tags/tag84.xml><?xml version="1.0" encoding="utf-8"?>
<p:tagLst xmlns:p="http://schemas.openxmlformats.org/presentationml/2006/main">
  <p:tag name="KSO_WM_FULL_TEXT_BEAUTIFY_COPY_ID" val="16"/>
</p:tagLst>
</file>

<file path=ppt/tags/tag85.xml><?xml version="1.0" encoding="utf-8"?>
<p:tagLst xmlns:p="http://schemas.openxmlformats.org/presentationml/2006/main">
  <p:tag name="KSO_WM_FULL_TEXT_BEAUTIFY_COPY_ID" val="150995586"/>
  <p:tag name="KSO_WM_TEMPLATE_CATEGORY" val="custom"/>
  <p:tag name="KSO_WM_TEMPLATE_INDEX" val="20203900"/>
</p:tagLst>
</file>

<file path=ppt/tags/tag86.xml><?xml version="1.0" encoding="utf-8"?>
<p:tagLst xmlns:p="http://schemas.openxmlformats.org/presentationml/2006/main">
  <p:tag name="KSO_WM_FULL_TEXT_BEAUTIFY_COPY_ID" val="12"/>
  <p:tag name="KSO_WM_UNIT_PLACING_PICTURE_USER_VIEWPORT" val="{&quot;height&quot;:8102.4377952755904,&quot;width&quot;:7428.4614173228347}"/>
</p:tagLst>
</file>

<file path=ppt/tags/tag87.xml><?xml version="1.0" encoding="utf-8"?>
<p:tagLst xmlns:p="http://schemas.openxmlformats.org/presentationml/2006/main">
  <p:tag name="KSO_WM_FULL_TEXT_BEAUTIFY_COPY_ID" val="16"/>
</p:tagLst>
</file>

<file path=ppt/tags/tag88.xml><?xml version="1.0" encoding="utf-8"?>
<p:tagLst xmlns:p="http://schemas.openxmlformats.org/presentationml/2006/main">
  <p:tag name="KSO_WM_FULL_TEXT_BEAUTIFY_COPY_ID" val="150995586"/>
  <p:tag name="KSO_WM_TEMPLATE_CATEGORY" val="custom"/>
  <p:tag name="KSO_WM_TEMPLATE_INDEX" val="20203900"/>
</p:tagLst>
</file>

<file path=ppt/tags/tag89.xml><?xml version="1.0" encoding="utf-8"?>
<p:tagLst xmlns:p="http://schemas.openxmlformats.org/presentationml/2006/main">
  <p:tag name="KSO_WM_BEAUTIFY_FLAG" val="#wm#"/>
  <p:tag name="KSO_WM_TEMPLATE_CATEGORY" val="custom"/>
  <p:tag name="KSO_WM_TEMPLATE_INDEX" val="20203900"/>
</p:tagLst>
</file>

<file path=ppt/tags/tag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0.xml><?xml version="1.0" encoding="utf-8"?>
<p:tagLst xmlns:p="http://schemas.openxmlformats.org/presentationml/2006/main">
  <p:tag name="KSO_WM_FULL_TEXT_BEAUTIFY_COPY_ID" val="12"/>
  <p:tag name="KSO_WM_UNIT_PLACING_PICTURE_USER_VIEWPORT" val="{&quot;height&quot;:8102.4377952755904,&quot;width&quot;:7428.4614173228347}"/>
</p:tagLst>
</file>

<file path=ppt/tags/tag91.xml><?xml version="1.0" encoding="utf-8"?>
<p:tagLst xmlns:p="http://schemas.openxmlformats.org/presentationml/2006/main">
  <p:tag name="KSO_WM_FULL_TEXT_BEAUTIFY_COPY_ID" val="150995586"/>
  <p:tag name="KSO_WM_TEMPLATE_CATEGORY" val="custom"/>
  <p:tag name="KSO_WM_TEMPLATE_INDEX" val="20203900"/>
</p:tagLst>
</file>

<file path=ppt/tags/tag92.xml><?xml version="1.0" encoding="utf-8"?>
<p:tagLst xmlns:p="http://schemas.openxmlformats.org/presentationml/2006/main">
  <p:tag name="KSO_WM_FULL_TEXT_BEAUTIFY_COPY_ID" val="12"/>
  <p:tag name="KSO_WM_UNIT_PLACING_PICTURE_USER_VIEWPORT" val="{&quot;height&quot;:8102.4377952755904,&quot;width&quot;:7428.4614173228347}"/>
</p:tagLst>
</file>

<file path=ppt/tags/tag93.xml><?xml version="1.0" encoding="utf-8"?>
<p:tagLst xmlns:p="http://schemas.openxmlformats.org/presentationml/2006/main">
  <p:tag name="KSO_WM_FULL_TEXT_BEAUTIFY_COPY_ID" val="150995586"/>
  <p:tag name="KSO_WM_TEMPLATE_CATEGORY" val="custom"/>
  <p:tag name="KSO_WM_TEMPLATE_INDEX" val="20203900"/>
</p:tagLst>
</file>

<file path=ppt/tags/tag94.xml><?xml version="1.0" encoding="utf-8"?>
<p:tagLst xmlns:p="http://schemas.openxmlformats.org/presentationml/2006/main">
  <p:tag name="KSO_WM_BEAUTIFY_FLAG" val="#wm#"/>
  <p:tag name="KSO_WM_TEMPLATE_CATEGORY" val="custom"/>
  <p:tag name="KSO_WM_TEMPLATE_INDEX" val="20203900"/>
</p:tagLst>
</file>

<file path=ppt/tags/tag95.xml><?xml version="1.0" encoding="utf-8"?>
<p:tagLst xmlns:p="http://schemas.openxmlformats.org/presentationml/2006/main">
  <p:tag name="KSO_WM_BEAUTIFY_FLAG" val="#wm#"/>
  <p:tag name="KSO_WM_TEMPLATE_CATEGORY" val="custom"/>
  <p:tag name="KSO_WM_TEMPLATE_INDEX" val="20203900"/>
</p:tagLst>
</file>

<file path=ppt/tags/tag96.xml><?xml version="1.0" encoding="utf-8"?>
<p:tagLst xmlns:p="http://schemas.openxmlformats.org/presentationml/2006/main">
  <p:tag name="KSO_WM_FULL_TEXT_BEAUTIFY_COPY_ID" val="9"/>
</p:tagLst>
</file>

<file path=ppt/tags/tag97.xml><?xml version="1.0" encoding="utf-8"?>
<p:tagLst xmlns:p="http://schemas.openxmlformats.org/presentationml/2006/main">
  <p:tag name="KSO_WM_FULL_TEXT_BEAUTIFY_COPY_ID" val="5"/>
</p:tagLst>
</file>

<file path=ppt/tags/tag98.xml><?xml version="1.0" encoding="utf-8"?>
<p:tagLst xmlns:p="http://schemas.openxmlformats.org/presentationml/2006/main">
  <p:tag name="KSO_WM_FULL_TEXT_BEAUTIFY_COPY_ID" val="18"/>
</p:tagLst>
</file>

<file path=ppt/tags/tag99.xml><?xml version="1.0" encoding="utf-8"?>
<p:tagLst xmlns:p="http://schemas.openxmlformats.org/presentationml/2006/main">
  <p:tag name="KSO_WM_TEMPLATE_CATEGORY" val="custom"/>
  <p:tag name="KSO_WM_TEMPLATE_INDEX" val="170"/>
</p:tagLst>
</file>

<file path=ppt/theme/theme1.xml><?xml version="1.0" encoding="utf-8"?>
<a:theme xmlns:r="http://schemas.openxmlformats.org/officeDocument/2006/relationships"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200</Paragraphs>
  <Slides>20</Slides>
  <Notes>12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baseType="lpstr" size="31">
      <vt:lpstr>Arial</vt:lpstr>
      <vt:lpstr>微软雅黑</vt:lpstr>
      <vt:lpstr>Wingdings</vt:lpstr>
      <vt:lpstr>Calibri Light</vt:lpstr>
      <vt:lpstr>Calibri</vt:lpstr>
      <vt:lpstr>Arial Unicode MS</vt:lpstr>
      <vt:lpstr>Times New Roman</vt:lpstr>
      <vt:lpstr>华文新魏</vt:lpstr>
      <vt:lpstr>宋体</vt:lpstr>
      <vt:lpstr>等线 Light</vt:lpstr>
      <vt:lpstr>Office 主题​​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2021-12-19T19:33:42.641</cp:lastPrinted>
  <dcterms:created xsi:type="dcterms:W3CDTF">2021-12-19T19:33:42Z</dcterms:created>
  <dcterms:modified xsi:type="dcterms:W3CDTF">2021-12-19T11:33:44Z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